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65" r:id="rId2"/>
    <p:sldId id="269" r:id="rId3"/>
    <p:sldId id="273" r:id="rId4"/>
    <p:sldId id="271" r:id="rId5"/>
    <p:sldId id="270" r:id="rId6"/>
    <p:sldId id="272" r:id="rId7"/>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04"/>
      </p:cViewPr>
      <p:guideLst>
        <p:guide orient="horz" pos="859"/>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 xmlns:a16="http://schemas.microsoft.com/office/drawing/2014/main" id="{E4438512-FB30-8240-9BEE-8A05FE64B54F}"/>
              </a:ext>
            </a:extLst>
          </p:cNvPr>
          <p:cNvSpPr txBox="1">
            <a:spLocks/>
          </p:cNvSpPr>
          <p:nvPr/>
        </p:nvSpPr>
        <p:spPr>
          <a:xfrm>
            <a:off x="2113831" y="877865"/>
            <a:ext cx="5852741" cy="126249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Не унывай</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358684" y="265432"/>
            <a:ext cx="8627786" cy="372471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300" b="1" spc="-150" dirty="0">
                <a:solidFill>
                  <a:schemeClr val="tx2">
                    <a:lumMod val="50000"/>
                  </a:schemeClr>
                </a:solidFill>
                <a:latin typeface="Arial" panose="020B0604020202020204" pitchFamily="34" charset="0"/>
                <a:cs typeface="Arial" panose="020B0604020202020204" pitchFamily="34" charset="0"/>
              </a:rPr>
              <a:t>Не унывай, </a:t>
            </a:r>
            <a:r>
              <a:rPr lang="ru-RU" sz="4300" b="1" spc="-150" dirty="0" smtClean="0">
                <a:solidFill>
                  <a:schemeClr val="tx2">
                    <a:lumMod val="50000"/>
                  </a:schemeClr>
                </a:solidFill>
                <a:latin typeface="Arial" panose="020B0604020202020204" pitchFamily="34" charset="0"/>
                <a:cs typeface="Arial" panose="020B0604020202020204" pitchFamily="34" charset="0"/>
              </a:rPr>
              <a:t/>
            </a:r>
            <a:br>
              <a:rPr lang="ru-RU" sz="4300" b="1" spc="-150" dirty="0" smtClean="0">
                <a:solidFill>
                  <a:schemeClr val="tx2">
                    <a:lumMod val="50000"/>
                  </a:schemeClr>
                </a:solidFill>
                <a:latin typeface="Arial" panose="020B0604020202020204" pitchFamily="34" charset="0"/>
                <a:cs typeface="Arial" panose="020B0604020202020204" pitchFamily="34" charset="0"/>
              </a:rPr>
            </a:br>
            <a:r>
              <a:rPr lang="ru-RU" sz="4300" b="1" spc="-150" dirty="0" smtClean="0">
                <a:solidFill>
                  <a:schemeClr val="tx2">
                    <a:lumMod val="50000"/>
                  </a:schemeClr>
                </a:solidFill>
                <a:latin typeface="Arial" panose="020B0604020202020204" pitchFamily="34" charset="0"/>
                <a:cs typeface="Arial" panose="020B0604020202020204" pitchFamily="34" charset="0"/>
              </a:rPr>
              <a:t>Когда </a:t>
            </a:r>
            <a:r>
              <a:rPr lang="ru-RU" sz="4300" b="1" spc="-150" dirty="0">
                <a:solidFill>
                  <a:schemeClr val="tx2">
                    <a:lumMod val="50000"/>
                  </a:schemeClr>
                </a:solidFill>
                <a:latin typeface="Arial" panose="020B0604020202020204" pitchFamily="34" charset="0"/>
                <a:cs typeface="Arial" panose="020B0604020202020204" pitchFamily="34" charset="0"/>
              </a:rPr>
              <a:t>тернист </a:t>
            </a:r>
            <a:r>
              <a:rPr lang="ru-RU" sz="4300" b="1" spc="-150" dirty="0" smtClean="0">
                <a:solidFill>
                  <a:schemeClr val="tx2">
                    <a:lumMod val="50000"/>
                  </a:schemeClr>
                </a:solidFill>
                <a:latin typeface="Arial" panose="020B0604020202020204" pitchFamily="34" charset="0"/>
                <a:cs typeface="Arial" panose="020B0604020202020204" pitchFamily="34" charset="0"/>
              </a:rPr>
              <a:t>твой </a:t>
            </a:r>
            <a:r>
              <a:rPr lang="ru-RU" sz="4300" b="1" spc="-150" dirty="0" smtClean="0">
                <a:solidFill>
                  <a:schemeClr val="tx2">
                    <a:lumMod val="50000"/>
                  </a:schemeClr>
                </a:solidFill>
                <a:latin typeface="Arial" panose="020B0604020202020204" pitchFamily="34" charset="0"/>
                <a:cs typeface="Arial" panose="020B0604020202020204" pitchFamily="34" charset="0"/>
              </a:rPr>
              <a:t>путь</a:t>
            </a:r>
            <a:r>
              <a:rPr lang="ru-RU" sz="4300" b="1" spc="-150" dirty="0">
                <a:solidFill>
                  <a:schemeClr val="tx2">
                    <a:lumMod val="50000"/>
                  </a:schemeClr>
                </a:solidFill>
                <a:latin typeface="Arial" panose="020B0604020202020204" pitchFamily="34" charset="0"/>
                <a:cs typeface="Arial" panose="020B0604020202020204" pitchFamily="34" charset="0"/>
              </a:rPr>
              <a:t>, </a:t>
            </a:r>
          </a:p>
          <a:p>
            <a:pPr algn="l">
              <a:lnSpc>
                <a:spcPct val="110000"/>
              </a:lnSpc>
            </a:pPr>
            <a:r>
              <a:rPr lang="ru-RU" sz="4300" b="1" spc="-150" dirty="0">
                <a:solidFill>
                  <a:schemeClr val="tx2">
                    <a:lumMod val="50000"/>
                  </a:schemeClr>
                </a:solidFill>
                <a:latin typeface="Arial" panose="020B0604020202020204" pitchFamily="34" charset="0"/>
                <a:cs typeface="Arial" panose="020B0604020202020204" pitchFamily="34" charset="0"/>
              </a:rPr>
              <a:t>Когда устал и хочешь отдохнуть,</a:t>
            </a:r>
          </a:p>
          <a:p>
            <a:pPr algn="l">
              <a:lnSpc>
                <a:spcPct val="110000"/>
              </a:lnSpc>
            </a:pPr>
            <a:r>
              <a:rPr lang="ru-RU" sz="4300" b="1" spc="-150" dirty="0">
                <a:solidFill>
                  <a:schemeClr val="tx2">
                    <a:lumMod val="50000"/>
                  </a:schemeClr>
                </a:solidFill>
                <a:latin typeface="Arial" panose="020B0604020202020204" pitchFamily="34" charset="0"/>
                <a:cs typeface="Arial" panose="020B0604020202020204" pitchFamily="34" charset="0"/>
              </a:rPr>
              <a:t>Когда страдаешь</a:t>
            </a:r>
            <a:r>
              <a:rPr lang="ru-RU" sz="4300" b="1" spc="-150" dirty="0" smtClean="0">
                <a:solidFill>
                  <a:schemeClr val="tx2">
                    <a:lumMod val="50000"/>
                  </a:schemeClr>
                </a:solidFill>
                <a:latin typeface="Arial" panose="020B0604020202020204" pitchFamily="34" charset="0"/>
                <a:cs typeface="Arial" panose="020B0604020202020204" pitchFamily="34" charset="0"/>
              </a:rPr>
              <a:t>, </a:t>
            </a:r>
            <a:r>
              <a:rPr lang="ru-RU" sz="4300" b="1" spc="-150" dirty="0" smtClean="0">
                <a:solidFill>
                  <a:schemeClr val="tx2">
                    <a:lumMod val="50000"/>
                  </a:schemeClr>
                </a:solidFill>
                <a:latin typeface="Arial" panose="020B0604020202020204" pitchFamily="34" charset="0"/>
                <a:cs typeface="Arial" panose="020B0604020202020204" pitchFamily="34" charset="0"/>
              </a:rPr>
              <a:t/>
            </a:r>
            <a:br>
              <a:rPr lang="ru-RU" sz="4300" b="1" spc="-150" dirty="0" smtClean="0">
                <a:solidFill>
                  <a:schemeClr val="tx2">
                    <a:lumMod val="50000"/>
                  </a:schemeClr>
                </a:solidFill>
                <a:latin typeface="Arial" panose="020B0604020202020204" pitchFamily="34" charset="0"/>
                <a:cs typeface="Arial" panose="020B0604020202020204" pitchFamily="34" charset="0"/>
              </a:rPr>
            </a:br>
            <a:r>
              <a:rPr lang="ru-RU" sz="4300" b="1" spc="-150" dirty="0" smtClean="0">
                <a:solidFill>
                  <a:schemeClr val="tx2">
                    <a:lumMod val="50000"/>
                  </a:schemeClr>
                </a:solidFill>
                <a:latin typeface="Arial" panose="020B0604020202020204" pitchFamily="34" charset="0"/>
                <a:cs typeface="Arial" panose="020B0604020202020204" pitchFamily="34" charset="0"/>
              </a:rPr>
              <a:t>На </a:t>
            </a:r>
            <a:r>
              <a:rPr lang="ru-RU" sz="4300" b="1" spc="-150" dirty="0">
                <a:solidFill>
                  <a:schemeClr val="tx2">
                    <a:lumMod val="50000"/>
                  </a:schemeClr>
                </a:solidFill>
                <a:latin typeface="Arial" panose="020B0604020202020204" pitchFamily="34" charset="0"/>
                <a:cs typeface="Arial" panose="020B0604020202020204" pitchFamily="34" charset="0"/>
              </a:rPr>
              <a:t>Христа </a:t>
            </a:r>
            <a:r>
              <a:rPr lang="ru-RU" sz="4300" b="1" spc="-150" dirty="0" smtClean="0">
                <a:solidFill>
                  <a:schemeClr val="tx2">
                    <a:lumMod val="50000"/>
                  </a:schemeClr>
                </a:solidFill>
                <a:latin typeface="Arial" panose="020B0604020202020204" pitchFamily="34" charset="0"/>
                <a:cs typeface="Arial" panose="020B0604020202020204" pitchFamily="34" charset="0"/>
              </a:rPr>
              <a:t>взирай</a:t>
            </a:r>
            <a:r>
              <a:rPr lang="ru-RU" sz="4300" b="1" spc="-150" dirty="0">
                <a:solidFill>
                  <a:schemeClr val="tx2">
                    <a:lumMod val="50000"/>
                  </a:schemeClr>
                </a:solidFill>
                <a:latin typeface="Arial" panose="020B0604020202020204" pitchFamily="34" charset="0"/>
                <a:cs typeface="Arial" panose="020B0604020202020204" pitchFamily="34" charset="0"/>
              </a:rPr>
              <a:t>!</a:t>
            </a:r>
          </a:p>
          <a:p>
            <a:pPr algn="l">
              <a:lnSpc>
                <a:spcPct val="110000"/>
              </a:lnSpc>
            </a:pPr>
            <a:r>
              <a:rPr lang="ru-RU" sz="4300" b="1" spc="-150" dirty="0">
                <a:solidFill>
                  <a:schemeClr val="tx2">
                    <a:lumMod val="50000"/>
                  </a:schemeClr>
                </a:solidFill>
                <a:latin typeface="Arial" panose="020B0604020202020204" pitchFamily="34" charset="0"/>
                <a:cs typeface="Arial" panose="020B0604020202020204" pitchFamily="34" charset="0"/>
              </a:rPr>
              <a:t>Мой друг, не унывай!</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9614" y="265432"/>
            <a:ext cx="8537161" cy="3724711"/>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000" b="1" dirty="0">
                <a:solidFill>
                  <a:schemeClr val="tx2">
                    <a:lumMod val="50000"/>
                  </a:schemeClr>
                </a:solidFill>
                <a:latin typeface="Arial" panose="020B0604020202020204" pitchFamily="34" charset="0"/>
                <a:cs typeface="Arial" panose="020B0604020202020204" pitchFamily="34" charset="0"/>
              </a:rPr>
              <a:t>Не унывай, когда в груди твоей, </a:t>
            </a:r>
          </a:p>
          <a:p>
            <a:pPr algn="l">
              <a:lnSpc>
                <a:spcPct val="110000"/>
              </a:lnSpc>
            </a:pPr>
            <a:r>
              <a:rPr lang="ru-RU" sz="4000" b="1" dirty="0">
                <a:solidFill>
                  <a:schemeClr val="tx2">
                    <a:lumMod val="50000"/>
                  </a:schemeClr>
                </a:solidFill>
                <a:latin typeface="Arial" panose="020B0604020202020204" pitchFamily="34" charset="0"/>
                <a:cs typeface="Arial" panose="020B0604020202020204" pitchFamily="34" charset="0"/>
              </a:rPr>
              <a:t>Угаснет луч надежды </a:t>
            </a:r>
            <a:endParaRPr lang="ru-RU" sz="4000" b="1" dirty="0">
              <a:solidFill>
                <a:schemeClr val="tx2">
                  <a:lumMod val="50000"/>
                </a:schemeClr>
              </a:solidFill>
              <a:latin typeface="Arial" panose="020B0604020202020204" pitchFamily="34" charset="0"/>
              <a:cs typeface="Arial" panose="020B0604020202020204" pitchFamily="34" charset="0"/>
            </a:endParaRPr>
          </a:p>
          <a:p>
            <a:pPr algn="l">
              <a:lnSpc>
                <a:spcPct val="110000"/>
              </a:lnSpc>
            </a:pPr>
            <a:r>
              <a:rPr lang="ru-RU" sz="4000" b="1" dirty="0">
                <a:solidFill>
                  <a:schemeClr val="tx2">
                    <a:lumMod val="50000"/>
                  </a:schemeClr>
                </a:solidFill>
                <a:latin typeface="Arial" panose="020B0604020202020204" pitchFamily="34" charset="0"/>
                <a:cs typeface="Arial" panose="020B0604020202020204" pitchFamily="34" charset="0"/>
              </a:rPr>
              <a:t>П</a:t>
            </a:r>
            <a:r>
              <a:rPr lang="ru-RU" sz="4000" b="1" dirty="0" smtClean="0">
                <a:solidFill>
                  <a:schemeClr val="tx2">
                    <a:lumMod val="50000"/>
                  </a:schemeClr>
                </a:solidFill>
                <a:latin typeface="Arial" panose="020B0604020202020204" pitchFamily="34" charset="0"/>
                <a:cs typeface="Arial" panose="020B0604020202020204" pitchFamily="34" charset="0"/>
              </a:rPr>
              <a:t>ервых дней</a:t>
            </a:r>
            <a:r>
              <a:rPr lang="ru-RU" sz="4000" b="1" dirty="0">
                <a:solidFill>
                  <a:schemeClr val="tx2">
                    <a:lumMod val="50000"/>
                  </a:schemeClr>
                </a:solidFill>
                <a:latin typeface="Arial" panose="020B0604020202020204" pitchFamily="34" charset="0"/>
                <a:cs typeface="Arial" panose="020B0604020202020204" pitchFamily="34" charset="0"/>
              </a:rPr>
              <a:t>,</a:t>
            </a:r>
          </a:p>
          <a:p>
            <a:pPr algn="l">
              <a:lnSpc>
                <a:spcPct val="110000"/>
              </a:lnSpc>
            </a:pPr>
            <a:r>
              <a:rPr lang="ru-RU" sz="4000" b="1" dirty="0">
                <a:solidFill>
                  <a:schemeClr val="tx2">
                    <a:lumMod val="50000"/>
                  </a:schemeClr>
                </a:solidFill>
                <a:latin typeface="Arial" panose="020B0604020202020204" pitchFamily="34" charset="0"/>
                <a:cs typeface="Arial" panose="020B0604020202020204" pitchFamily="34" charset="0"/>
              </a:rPr>
              <a:t>Борись, мой </a:t>
            </a:r>
            <a:r>
              <a:rPr lang="ru-RU" sz="4000" b="1" dirty="0" smtClean="0">
                <a:solidFill>
                  <a:schemeClr val="tx2">
                    <a:lumMod val="50000"/>
                  </a:schemeClr>
                </a:solidFill>
                <a:latin typeface="Arial" panose="020B0604020202020204" pitchFamily="34" charset="0"/>
                <a:cs typeface="Arial" panose="020B0604020202020204" pitchFamily="34" charset="0"/>
              </a:rPr>
              <a:t>друг, </a:t>
            </a:r>
            <a:endParaRPr lang="ru-RU" sz="4000" b="1" dirty="0" smtClean="0">
              <a:solidFill>
                <a:schemeClr val="tx2">
                  <a:lumMod val="50000"/>
                </a:schemeClr>
              </a:solidFill>
              <a:latin typeface="Arial" panose="020B0604020202020204" pitchFamily="34" charset="0"/>
              <a:cs typeface="Arial" panose="020B0604020202020204" pitchFamily="34" charset="0"/>
            </a:endParaRPr>
          </a:p>
          <a:p>
            <a:pPr algn="l">
              <a:lnSpc>
                <a:spcPct val="110000"/>
              </a:lnSpc>
            </a:pPr>
            <a:r>
              <a:rPr lang="ru-RU" sz="4000" b="1" dirty="0">
                <a:solidFill>
                  <a:schemeClr val="tx2">
                    <a:lumMod val="50000"/>
                  </a:schemeClr>
                </a:solidFill>
                <a:latin typeface="Arial" panose="020B0604020202020204" pitchFamily="34" charset="0"/>
                <a:cs typeface="Arial" panose="020B0604020202020204" pitchFamily="34" charset="0"/>
              </a:rPr>
              <a:t>И</a:t>
            </a:r>
            <a:r>
              <a:rPr lang="ru-RU" sz="4000" b="1" dirty="0" smtClean="0">
                <a:solidFill>
                  <a:schemeClr val="tx2">
                    <a:lumMod val="50000"/>
                  </a:schemeClr>
                </a:solidFill>
                <a:latin typeface="Arial" panose="020B0604020202020204" pitchFamily="34" charset="0"/>
                <a:cs typeface="Arial" panose="020B0604020202020204" pitchFamily="34" charset="0"/>
              </a:rPr>
              <a:t> </a:t>
            </a:r>
            <a:r>
              <a:rPr lang="ru-RU" sz="4000" b="1" dirty="0">
                <a:solidFill>
                  <a:schemeClr val="tx2">
                    <a:lumMod val="50000"/>
                  </a:schemeClr>
                </a:solidFill>
                <a:latin typeface="Arial" panose="020B0604020202020204" pitchFamily="34" charset="0"/>
                <a:cs typeface="Arial" panose="020B0604020202020204" pitchFamily="34" charset="0"/>
              </a:rPr>
              <a:t>к Господу </a:t>
            </a:r>
            <a:r>
              <a:rPr lang="ru-RU" sz="4000" b="1" dirty="0" smtClean="0">
                <a:solidFill>
                  <a:schemeClr val="tx2">
                    <a:lumMod val="50000"/>
                  </a:schemeClr>
                </a:solidFill>
                <a:latin typeface="Arial" panose="020B0604020202020204" pitchFamily="34" charset="0"/>
                <a:cs typeface="Arial" panose="020B0604020202020204" pitchFamily="34" charset="0"/>
              </a:rPr>
              <a:t>взывай</a:t>
            </a:r>
            <a:r>
              <a:rPr lang="ru-RU" sz="4000" b="1" dirty="0">
                <a:solidFill>
                  <a:schemeClr val="tx2">
                    <a:lumMod val="50000"/>
                  </a:schemeClr>
                </a:solidFill>
                <a:latin typeface="Arial" panose="020B0604020202020204" pitchFamily="34" charset="0"/>
                <a:cs typeface="Arial" panose="020B0604020202020204" pitchFamily="34" charset="0"/>
              </a:rPr>
              <a:t>!</a:t>
            </a:r>
          </a:p>
          <a:p>
            <a:pPr algn="l">
              <a:lnSpc>
                <a:spcPct val="110000"/>
              </a:lnSpc>
            </a:pPr>
            <a:r>
              <a:rPr lang="ru-RU" sz="4000" b="1" dirty="0">
                <a:solidFill>
                  <a:schemeClr val="tx2">
                    <a:lumMod val="50000"/>
                  </a:schemeClr>
                </a:solidFill>
                <a:latin typeface="Arial" panose="020B0604020202020204" pitchFamily="34" charset="0"/>
                <a:cs typeface="Arial" panose="020B0604020202020204" pitchFamily="34" charset="0"/>
              </a:rPr>
              <a:t>Мой друг, не унывай!</a:t>
            </a:r>
          </a:p>
        </p:txBody>
      </p:sp>
    </p:spTree>
    <p:extLst>
      <p:ext uri="{BB962C8B-B14F-4D97-AF65-F5344CB8AC3E}">
        <p14:creationId xmlns:p14="http://schemas.microsoft.com/office/powerpoint/2010/main" val="1707096581"/>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9615" y="227036"/>
            <a:ext cx="8412010" cy="40532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200" b="1" dirty="0">
                <a:solidFill>
                  <a:schemeClr val="tx2">
                    <a:lumMod val="50000"/>
                  </a:schemeClr>
                </a:solidFill>
                <a:latin typeface="Arial" panose="020B0604020202020204" pitchFamily="34" charset="0"/>
                <a:cs typeface="Arial" panose="020B0604020202020204" pitchFamily="34" charset="0"/>
              </a:rPr>
              <a:t>Не унывай, когда враги вокруг</a:t>
            </a:r>
          </a:p>
          <a:p>
            <a:pPr algn="l">
              <a:lnSpc>
                <a:spcPct val="120000"/>
              </a:lnSpc>
            </a:pPr>
            <a:r>
              <a:rPr lang="ru-RU" sz="4200" b="1" dirty="0">
                <a:solidFill>
                  <a:schemeClr val="tx2">
                    <a:lumMod val="50000"/>
                  </a:schemeClr>
                </a:solidFill>
                <a:latin typeface="Arial" panose="020B0604020202020204" pitchFamily="34" charset="0"/>
                <a:cs typeface="Arial" panose="020B0604020202020204" pitchFamily="34" charset="0"/>
              </a:rPr>
              <a:t>И редким стал </a:t>
            </a:r>
            <a:r>
              <a:rPr lang="ru-RU" sz="4200" b="1" dirty="0" smtClean="0">
                <a:solidFill>
                  <a:schemeClr val="tx2">
                    <a:lumMod val="50000"/>
                  </a:schemeClr>
                </a:solidFill>
                <a:latin typeface="Arial" panose="020B0604020202020204" pitchFamily="34" charset="0"/>
                <a:cs typeface="Arial" panose="020B0604020202020204" pitchFamily="34" charset="0"/>
              </a:rPr>
              <a:t/>
            </a:r>
            <a:br>
              <a:rPr lang="ru-RU" sz="4200" b="1" dirty="0" smtClean="0">
                <a:solidFill>
                  <a:schemeClr val="tx2">
                    <a:lumMod val="50000"/>
                  </a:schemeClr>
                </a:solidFill>
                <a:latin typeface="Arial" panose="020B0604020202020204" pitchFamily="34" charset="0"/>
                <a:cs typeface="Arial" panose="020B0604020202020204" pitchFamily="34" charset="0"/>
              </a:rPr>
            </a:br>
            <a:r>
              <a:rPr lang="ru-RU" sz="4200" b="1" dirty="0" smtClean="0">
                <a:solidFill>
                  <a:schemeClr val="tx2">
                    <a:lumMod val="50000"/>
                  </a:schemeClr>
                </a:solidFill>
                <a:latin typeface="Arial" panose="020B0604020202020204" pitchFamily="34" charset="0"/>
                <a:cs typeface="Arial" panose="020B0604020202020204" pitchFamily="34" charset="0"/>
              </a:rPr>
              <a:t>Друзей </a:t>
            </a:r>
            <a:r>
              <a:rPr lang="ru-RU" sz="4200" b="1" dirty="0">
                <a:solidFill>
                  <a:schemeClr val="tx2">
                    <a:lumMod val="50000"/>
                  </a:schemeClr>
                </a:solidFill>
                <a:latin typeface="Arial" panose="020B0604020202020204" pitchFamily="34" charset="0"/>
                <a:cs typeface="Arial" panose="020B0604020202020204" pitchFamily="34" charset="0"/>
              </a:rPr>
              <a:t>любимых </a:t>
            </a:r>
            <a:r>
              <a:rPr lang="ru-RU" sz="4200" b="1" dirty="0" smtClean="0">
                <a:solidFill>
                  <a:schemeClr val="tx2">
                    <a:lumMod val="50000"/>
                  </a:schemeClr>
                </a:solidFill>
                <a:latin typeface="Arial" panose="020B0604020202020204" pitchFamily="34" charset="0"/>
                <a:cs typeface="Arial" panose="020B0604020202020204" pitchFamily="34" charset="0"/>
              </a:rPr>
              <a:t>круг</a:t>
            </a:r>
            <a:r>
              <a:rPr lang="ru-RU" sz="4200" b="1" dirty="0">
                <a:solidFill>
                  <a:schemeClr val="tx2">
                    <a:lumMod val="50000"/>
                  </a:schemeClr>
                </a:solidFill>
                <a:latin typeface="Arial" panose="020B0604020202020204" pitchFamily="34" charset="0"/>
                <a:cs typeface="Arial" panose="020B0604020202020204" pitchFamily="34" charset="0"/>
              </a:rPr>
              <a:t>,</a:t>
            </a:r>
          </a:p>
          <a:p>
            <a:pPr algn="l">
              <a:lnSpc>
                <a:spcPct val="120000"/>
              </a:lnSpc>
            </a:pPr>
            <a:r>
              <a:rPr lang="ru-RU" sz="4200" b="1" dirty="0">
                <a:solidFill>
                  <a:schemeClr val="tx2">
                    <a:lumMod val="50000"/>
                  </a:schemeClr>
                </a:solidFill>
                <a:latin typeface="Arial" panose="020B0604020202020204" pitchFamily="34" charset="0"/>
                <a:cs typeface="Arial" panose="020B0604020202020204" pitchFamily="34" charset="0"/>
              </a:rPr>
              <a:t>Гони </a:t>
            </a:r>
            <a:r>
              <a:rPr lang="ru-RU" sz="4200" b="1" dirty="0" smtClean="0">
                <a:solidFill>
                  <a:schemeClr val="tx2">
                    <a:lumMod val="50000"/>
                  </a:schemeClr>
                </a:solidFill>
                <a:latin typeface="Arial" panose="020B0604020202020204" pitchFamily="34" charset="0"/>
                <a:cs typeface="Arial" panose="020B0604020202020204" pitchFamily="34" charset="0"/>
              </a:rPr>
              <a:t>печаль! На </a:t>
            </a:r>
            <a:r>
              <a:rPr lang="ru-RU" sz="4200" b="1" dirty="0">
                <a:solidFill>
                  <a:schemeClr val="tx2">
                    <a:lumMod val="50000"/>
                  </a:schemeClr>
                </a:solidFill>
                <a:latin typeface="Arial" panose="020B0604020202020204" pitchFamily="34" charset="0"/>
                <a:cs typeface="Arial" panose="020B0604020202020204" pitchFamily="34" charset="0"/>
              </a:rPr>
              <a:t>Бога уповай!</a:t>
            </a:r>
          </a:p>
          <a:p>
            <a:pPr algn="l">
              <a:lnSpc>
                <a:spcPct val="120000"/>
              </a:lnSpc>
            </a:pPr>
            <a:r>
              <a:rPr lang="ru-RU" sz="4200" b="1" dirty="0">
                <a:solidFill>
                  <a:schemeClr val="tx2">
                    <a:lumMod val="50000"/>
                  </a:schemeClr>
                </a:solidFill>
                <a:latin typeface="Arial" panose="020B0604020202020204" pitchFamily="34" charset="0"/>
                <a:cs typeface="Arial" panose="020B0604020202020204" pitchFamily="34" charset="0"/>
              </a:rPr>
              <a:t>Мой друг, не унывай!</a:t>
            </a:r>
          </a:p>
        </p:txBody>
      </p:sp>
    </p:spTree>
    <p:extLst>
      <p:ext uri="{BB962C8B-B14F-4D97-AF65-F5344CB8AC3E}">
        <p14:creationId xmlns:p14="http://schemas.microsoft.com/office/powerpoint/2010/main" val="1263053684"/>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9615" y="174528"/>
            <a:ext cx="8537161" cy="4517583"/>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Не унывай, когда густеет мгла</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И грудь тоска змеёю обвила.</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Христос всегда с тобой,</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О смертный, знай!</a:t>
            </a:r>
          </a:p>
          <a:p>
            <a:pPr algn="l">
              <a:lnSpc>
                <a:spcPct val="120000"/>
              </a:lnSpc>
            </a:pPr>
            <a:r>
              <a:rPr lang="ru-RU" sz="4400" b="1" dirty="0">
                <a:solidFill>
                  <a:schemeClr val="tx2">
                    <a:lumMod val="50000"/>
                  </a:schemeClr>
                </a:solidFill>
                <a:latin typeface="Arial" panose="020B0604020202020204" pitchFamily="34" charset="0"/>
                <a:cs typeface="Arial" panose="020B0604020202020204" pitchFamily="34" charset="0"/>
              </a:rPr>
              <a:t>Мой друг, не унывай!</a:t>
            </a:r>
          </a:p>
        </p:txBody>
      </p:sp>
    </p:spTree>
    <p:extLst>
      <p:ext uri="{BB962C8B-B14F-4D97-AF65-F5344CB8AC3E}">
        <p14:creationId xmlns:p14="http://schemas.microsoft.com/office/powerpoint/2010/main" val="3442547033"/>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 xmlns:a16="http://schemas.microsoft.com/office/drawing/2014/main" id="{6B8ED59A-43B5-CF46-8C25-392AB85832A3}"/>
              </a:ext>
            </a:extLst>
          </p:cNvPr>
          <p:cNvSpPr txBox="1">
            <a:spLocks/>
          </p:cNvSpPr>
          <p:nvPr/>
        </p:nvSpPr>
        <p:spPr>
          <a:xfrm>
            <a:off x="439615" y="130321"/>
            <a:ext cx="8049541" cy="4053254"/>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400" b="1" dirty="0">
                <a:solidFill>
                  <a:schemeClr val="tx2">
                    <a:lumMod val="50000"/>
                  </a:schemeClr>
                </a:solidFill>
                <a:latin typeface="Arial" panose="020B0604020202020204" pitchFamily="34" charset="0"/>
                <a:cs typeface="Arial" panose="020B0604020202020204" pitchFamily="34" charset="0"/>
              </a:rPr>
              <a:t>Не унывай, </a:t>
            </a:r>
            <a:r>
              <a:rPr lang="ru-RU" sz="4400" b="1" dirty="0" smtClean="0">
                <a:solidFill>
                  <a:schemeClr val="tx2">
                    <a:lumMod val="50000"/>
                  </a:schemeClr>
                </a:solidFill>
                <a:latin typeface="Arial" panose="020B0604020202020204" pitchFamily="34" charset="0"/>
                <a:cs typeface="Arial" panose="020B0604020202020204" pitchFamily="34" charset="0"/>
              </a:rPr>
              <a:t/>
            </a:r>
            <a:br>
              <a:rPr lang="ru-RU" sz="4400" b="1" dirty="0" smtClean="0">
                <a:solidFill>
                  <a:schemeClr val="tx2">
                    <a:lumMod val="50000"/>
                  </a:schemeClr>
                </a:solidFill>
                <a:latin typeface="Arial" panose="020B0604020202020204" pitchFamily="34" charset="0"/>
                <a:cs typeface="Arial" panose="020B0604020202020204" pitchFamily="34" charset="0"/>
              </a:rPr>
            </a:br>
            <a:r>
              <a:rPr lang="ru-RU" sz="4400" b="1" dirty="0" smtClean="0">
                <a:solidFill>
                  <a:schemeClr val="tx2">
                    <a:lumMod val="50000"/>
                  </a:schemeClr>
                </a:solidFill>
                <a:latin typeface="Arial" panose="020B0604020202020204" pitchFamily="34" charset="0"/>
                <a:cs typeface="Arial" panose="020B0604020202020204" pitchFamily="34" charset="0"/>
              </a:rPr>
              <a:t>Пусть </a:t>
            </a:r>
            <a:r>
              <a:rPr lang="ru-RU" sz="4400" b="1" dirty="0">
                <a:solidFill>
                  <a:schemeClr val="tx2">
                    <a:lumMod val="50000"/>
                  </a:schemeClr>
                </a:solidFill>
                <a:latin typeface="Arial" panose="020B0604020202020204" pitchFamily="34" charset="0"/>
                <a:cs typeface="Arial" panose="020B0604020202020204" pitchFamily="34" charset="0"/>
              </a:rPr>
              <a:t>враг теснит </a:t>
            </a:r>
            <a:r>
              <a:rPr lang="ru-RU" sz="4400" b="1" dirty="0" smtClean="0">
                <a:solidFill>
                  <a:schemeClr val="tx2">
                    <a:lumMod val="50000"/>
                  </a:schemeClr>
                </a:solidFill>
                <a:latin typeface="Arial" panose="020B0604020202020204" pitchFamily="34" charset="0"/>
                <a:cs typeface="Arial" panose="020B0604020202020204" pitchFamily="34" charset="0"/>
              </a:rPr>
              <a:t>порой</a:t>
            </a:r>
            <a:r>
              <a:rPr lang="ru-RU" sz="4400" b="1" dirty="0">
                <a:solidFill>
                  <a:schemeClr val="tx2">
                    <a:lumMod val="50000"/>
                  </a:schemeClr>
                </a:solidFill>
                <a:latin typeface="Arial" panose="020B0604020202020204" pitchFamily="34" charset="0"/>
                <a:cs typeface="Arial" panose="020B0604020202020204" pitchFamily="34" charset="0"/>
              </a:rPr>
              <a:t>,</a:t>
            </a:r>
          </a:p>
          <a:p>
            <a:pPr algn="l"/>
            <a:r>
              <a:rPr lang="ru-RU" sz="4400" b="1" dirty="0">
                <a:solidFill>
                  <a:schemeClr val="tx2">
                    <a:lumMod val="50000"/>
                  </a:schemeClr>
                </a:solidFill>
                <a:latin typeface="Arial" panose="020B0604020202020204" pitchFamily="34" charset="0"/>
                <a:cs typeface="Arial" panose="020B0604020202020204" pitchFamily="34" charset="0"/>
              </a:rPr>
              <a:t>Пусть искушает </a:t>
            </a:r>
            <a:r>
              <a:rPr lang="ru-RU" sz="4400" b="1" dirty="0" smtClean="0">
                <a:solidFill>
                  <a:schemeClr val="tx2">
                    <a:lumMod val="50000"/>
                  </a:schemeClr>
                </a:solidFill>
                <a:latin typeface="Arial" panose="020B0604020202020204" pitchFamily="34" charset="0"/>
                <a:cs typeface="Arial" panose="020B0604020202020204" pitchFamily="34" charset="0"/>
              </a:rPr>
              <a:t/>
            </a:r>
            <a:br>
              <a:rPr lang="ru-RU" sz="4400" b="1" dirty="0" smtClean="0">
                <a:solidFill>
                  <a:schemeClr val="tx2">
                    <a:lumMod val="50000"/>
                  </a:schemeClr>
                </a:solidFill>
                <a:latin typeface="Arial" panose="020B0604020202020204" pitchFamily="34" charset="0"/>
                <a:cs typeface="Arial" panose="020B0604020202020204" pitchFamily="34" charset="0"/>
              </a:rPr>
            </a:br>
            <a:r>
              <a:rPr lang="ru-RU" sz="4400" b="1" dirty="0" smtClean="0">
                <a:solidFill>
                  <a:schemeClr val="tx2">
                    <a:lumMod val="50000"/>
                  </a:schemeClr>
                </a:solidFill>
                <a:latin typeface="Arial" panose="020B0604020202020204" pitchFamily="34" charset="0"/>
                <a:cs typeface="Arial" panose="020B0604020202020204" pitchFamily="34" charset="0"/>
              </a:rPr>
              <a:t>Прелестью земной</a:t>
            </a:r>
            <a:r>
              <a:rPr lang="ru-RU" sz="4400" b="1" dirty="0">
                <a:solidFill>
                  <a:schemeClr val="tx2">
                    <a:lumMod val="50000"/>
                  </a:schemeClr>
                </a:solidFill>
                <a:latin typeface="Arial" panose="020B0604020202020204" pitchFamily="34" charset="0"/>
                <a:cs typeface="Arial" panose="020B0604020202020204" pitchFamily="34" charset="0"/>
              </a:rPr>
              <a:t>,</a:t>
            </a:r>
          </a:p>
          <a:p>
            <a:pPr algn="l"/>
            <a:r>
              <a:rPr lang="ru-RU" sz="4400" b="1" dirty="0">
                <a:solidFill>
                  <a:schemeClr val="tx2">
                    <a:lumMod val="50000"/>
                  </a:schemeClr>
                </a:solidFill>
                <a:latin typeface="Arial" panose="020B0604020202020204" pitchFamily="34" charset="0"/>
                <a:cs typeface="Arial" panose="020B0604020202020204" pitchFamily="34" charset="0"/>
              </a:rPr>
              <a:t>Пусть в мир зовёт – </a:t>
            </a:r>
            <a:endParaRPr lang="ru-RU" sz="4400" b="1" dirty="0" smtClean="0">
              <a:solidFill>
                <a:schemeClr val="tx2">
                  <a:lumMod val="50000"/>
                </a:schemeClr>
              </a:solidFill>
              <a:latin typeface="Arial" panose="020B0604020202020204" pitchFamily="34" charset="0"/>
              <a:cs typeface="Arial" panose="020B0604020202020204" pitchFamily="34" charset="0"/>
            </a:endParaRPr>
          </a:p>
          <a:p>
            <a:pPr algn="l"/>
            <a:r>
              <a:rPr lang="ru-RU" sz="4400" b="1" dirty="0">
                <a:solidFill>
                  <a:schemeClr val="tx2">
                    <a:lumMod val="50000"/>
                  </a:schemeClr>
                </a:solidFill>
                <a:latin typeface="Arial" panose="020B0604020202020204" pitchFamily="34" charset="0"/>
                <a:cs typeface="Arial" panose="020B0604020202020204" pitchFamily="34" charset="0"/>
              </a:rPr>
              <a:t>Е</a:t>
            </a:r>
            <a:r>
              <a:rPr lang="ru-RU" sz="4400" b="1" dirty="0" smtClean="0">
                <a:solidFill>
                  <a:schemeClr val="tx2">
                    <a:lumMod val="50000"/>
                  </a:schemeClr>
                </a:solidFill>
                <a:latin typeface="Arial" panose="020B0604020202020204" pitchFamily="34" charset="0"/>
                <a:cs typeface="Arial" panose="020B0604020202020204" pitchFamily="34" charset="0"/>
              </a:rPr>
              <a:t>му </a:t>
            </a:r>
            <a:r>
              <a:rPr lang="ru-RU" sz="4400" b="1" dirty="0">
                <a:solidFill>
                  <a:schemeClr val="tx2">
                    <a:lumMod val="50000"/>
                  </a:schemeClr>
                </a:solidFill>
                <a:latin typeface="Arial" panose="020B0604020202020204" pitchFamily="34" charset="0"/>
                <a:cs typeface="Arial" panose="020B0604020202020204" pitchFamily="34" charset="0"/>
              </a:rPr>
              <a:t>ты не </a:t>
            </a:r>
            <a:r>
              <a:rPr lang="ru-RU" sz="4400" b="1" dirty="0" smtClean="0">
                <a:solidFill>
                  <a:schemeClr val="tx2">
                    <a:lumMod val="50000"/>
                  </a:schemeClr>
                </a:solidFill>
                <a:latin typeface="Arial" panose="020B0604020202020204" pitchFamily="34" charset="0"/>
                <a:cs typeface="Arial" panose="020B0604020202020204" pitchFamily="34" charset="0"/>
              </a:rPr>
              <a:t>вниманий</a:t>
            </a:r>
            <a:r>
              <a:rPr lang="ru-RU" sz="4400" b="1" dirty="0">
                <a:solidFill>
                  <a:schemeClr val="tx2">
                    <a:lumMod val="50000"/>
                  </a:schemeClr>
                </a:solidFill>
                <a:latin typeface="Arial" panose="020B0604020202020204" pitchFamily="34" charset="0"/>
                <a:cs typeface="Arial" panose="020B0604020202020204" pitchFamily="34" charset="0"/>
              </a:rPr>
              <a:t>!</a:t>
            </a:r>
          </a:p>
          <a:p>
            <a:pPr algn="l"/>
            <a:r>
              <a:rPr lang="ru-RU" sz="4400" b="1" dirty="0">
                <a:solidFill>
                  <a:schemeClr val="tx2">
                    <a:lumMod val="50000"/>
                  </a:schemeClr>
                </a:solidFill>
                <a:latin typeface="Arial" panose="020B0604020202020204" pitchFamily="34" charset="0"/>
                <a:cs typeface="Arial" panose="020B0604020202020204" pitchFamily="34" charset="0"/>
              </a:rPr>
              <a:t>Мой друг, не унывай!</a:t>
            </a:r>
          </a:p>
        </p:txBody>
      </p:sp>
    </p:spTree>
    <p:extLst>
      <p:ext uri="{BB962C8B-B14F-4D97-AF65-F5344CB8AC3E}">
        <p14:creationId xmlns:p14="http://schemas.microsoft.com/office/powerpoint/2010/main" val="2023727466"/>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1016</TotalTime>
  <Words>75</Words>
  <Application>Microsoft Macintosh PowerPoint</Application>
  <PresentationFormat>On-screen Show (16:9)</PresentationFormat>
  <Paragraphs>25</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White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80</cp:revision>
  <dcterms:modified xsi:type="dcterms:W3CDTF">2020-10-21T20:54:44Z</dcterms:modified>
</cp:coreProperties>
</file>