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65" r:id="rId2"/>
    <p:sldId id="269" r:id="rId3"/>
    <p:sldId id="267" r:id="rId4"/>
    <p:sldId id="270" r:id="rId5"/>
    <p:sldId id="274" r:id="rId6"/>
    <p:sldId id="272" r:id="rId7"/>
    <p:sldId id="275" r:id="rId8"/>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1689675" y="457665"/>
            <a:ext cx="6437013"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Если давят грусть и печаль</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846689" y="552450"/>
            <a:ext cx="7523385" cy="3641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30000"/>
              </a:lnSpc>
            </a:pPr>
            <a:r>
              <a:rPr lang="ru-RU" sz="4400" b="1" spc="-150" dirty="0" smtClean="0">
                <a:solidFill>
                  <a:schemeClr val="tx2">
                    <a:lumMod val="50000"/>
                  </a:schemeClr>
                </a:solidFill>
                <a:latin typeface="Arial" panose="020B0604020202020204" pitchFamily="34" charset="0"/>
                <a:cs typeface="Arial" panose="020B0604020202020204" pitchFamily="34" charset="0"/>
              </a:rPr>
              <a:t>Если </a:t>
            </a:r>
            <a:r>
              <a:rPr lang="ru-RU" sz="4400" b="1" spc="-150" dirty="0">
                <a:solidFill>
                  <a:schemeClr val="tx2">
                    <a:lumMod val="50000"/>
                  </a:schemeClr>
                </a:solidFill>
                <a:latin typeface="Arial" panose="020B0604020202020204" pitchFamily="34" charset="0"/>
                <a:cs typeface="Arial" panose="020B0604020202020204" pitchFamily="34" charset="0"/>
              </a:rPr>
              <a:t>давят грусть и печаль,</a:t>
            </a:r>
          </a:p>
          <a:p>
            <a:pPr algn="l">
              <a:lnSpc>
                <a:spcPct val="130000"/>
              </a:lnSpc>
            </a:pPr>
            <a:r>
              <a:rPr lang="ru-RU" sz="4400" b="1" spc="-150" dirty="0">
                <a:solidFill>
                  <a:schemeClr val="tx2">
                    <a:lumMod val="50000"/>
                  </a:schemeClr>
                </a:solidFill>
                <a:latin typeface="Arial" panose="020B0604020202020204" pitchFamily="34" charset="0"/>
                <a:cs typeface="Arial" panose="020B0604020202020204" pitchFamily="34" charset="0"/>
              </a:rPr>
              <a:t>Если гаснут мечты,</a:t>
            </a:r>
          </a:p>
          <a:p>
            <a:pPr algn="l">
              <a:lnSpc>
                <a:spcPct val="130000"/>
              </a:lnSpc>
            </a:pPr>
            <a:r>
              <a:rPr lang="ru-RU" sz="4400" b="1" spc="-150" dirty="0">
                <a:solidFill>
                  <a:schemeClr val="tx2">
                    <a:lumMod val="50000"/>
                  </a:schemeClr>
                </a:solidFill>
                <a:latin typeface="Arial" panose="020B0604020202020204" pitchFamily="34" charset="0"/>
                <a:cs typeface="Arial" panose="020B0604020202020204" pitchFamily="34" charset="0"/>
              </a:rPr>
              <a:t>Кажется, Богом забыт, один</a:t>
            </a:r>
          </a:p>
          <a:p>
            <a:pPr algn="l">
              <a:lnSpc>
                <a:spcPct val="130000"/>
              </a:lnSpc>
            </a:pPr>
            <a:r>
              <a:rPr lang="ru-RU" sz="4400" b="1" spc="-150" dirty="0">
                <a:solidFill>
                  <a:schemeClr val="tx2">
                    <a:lumMod val="50000"/>
                  </a:schemeClr>
                </a:solidFill>
                <a:latin typeface="Arial" panose="020B0604020202020204" pitchFamily="34" charset="0"/>
                <a:cs typeface="Arial" panose="020B0604020202020204" pitchFamily="34" charset="0"/>
              </a:rPr>
              <a:t>В мире жестоком ты.</a:t>
            </a:r>
          </a:p>
          <a:p>
            <a:pPr algn="l" defTabSz="685800">
              <a:spcBef>
                <a:spcPts val="1350"/>
              </a:spcBef>
              <a:buClr>
                <a:srgbClr val="595959"/>
              </a:buClr>
            </a:pPr>
            <a:endParaRPr lang="ru-RU" sz="36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774028" y="227036"/>
            <a:ext cx="7369971" cy="422320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3200" spc="-150" dirty="0">
              <a:solidFill>
                <a:schemeClr val="tx2">
                  <a:lumMod val="50000"/>
                </a:schemeClr>
              </a:solidFill>
              <a:latin typeface="Arial" panose="020B0604020202020204" pitchFamily="34" charset="0"/>
              <a:cs typeface="Arial" panose="020B0604020202020204" pitchFamily="34" charset="0"/>
            </a:endParaRP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Нежно зовёт тебя глас Христа:</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«Друг, приди, друг, приди!</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Дам утомлённой душе твоей</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Радость и мир святой.</a:t>
            </a: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846689" y="552450"/>
            <a:ext cx="7523385" cy="3641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3600" b="1" spc="-150" dirty="0" smtClean="0">
                <a:solidFill>
                  <a:schemeClr val="tx2">
                    <a:lumMod val="50000"/>
                  </a:schemeClr>
                </a:solidFill>
                <a:latin typeface="Arial" panose="020B0604020202020204" pitchFamily="34" charset="0"/>
                <a:cs typeface="Arial" panose="020B0604020202020204" pitchFamily="34" charset="0"/>
              </a:rPr>
              <a:t>Все </a:t>
            </a:r>
            <a:r>
              <a:rPr lang="ru-RU" sz="3600" b="1" spc="-150" dirty="0">
                <a:solidFill>
                  <a:schemeClr val="tx2">
                    <a:lumMod val="50000"/>
                  </a:schemeClr>
                </a:solidFill>
                <a:latin typeface="Arial" panose="020B0604020202020204" pitchFamily="34" charset="0"/>
                <a:cs typeface="Arial" panose="020B0604020202020204" pitchFamily="34" charset="0"/>
              </a:rPr>
              <a:t>тревоги, боль и печаль,</a:t>
            </a:r>
          </a:p>
          <a:p>
            <a:pPr algn="l">
              <a:lnSpc>
                <a:spcPct val="150000"/>
              </a:lnSpc>
            </a:pPr>
            <a:r>
              <a:rPr lang="ru-RU" sz="3600" b="1" spc="-150" dirty="0">
                <a:solidFill>
                  <a:schemeClr val="tx2">
                    <a:lumMod val="50000"/>
                  </a:schemeClr>
                </a:solidFill>
                <a:latin typeface="Arial" panose="020B0604020202020204" pitchFamily="34" charset="0"/>
                <a:cs typeface="Arial" panose="020B0604020202020204" pitchFamily="34" charset="0"/>
              </a:rPr>
              <a:t>Всё, что душу гнетёт,</a:t>
            </a:r>
          </a:p>
          <a:p>
            <a:pPr algn="l">
              <a:lnSpc>
                <a:spcPct val="150000"/>
              </a:lnSpc>
            </a:pPr>
            <a:r>
              <a:rPr lang="ru-RU" sz="3600" b="1" spc="-150" dirty="0">
                <a:solidFill>
                  <a:schemeClr val="tx2">
                    <a:lumMod val="50000"/>
                  </a:schemeClr>
                </a:solidFill>
                <a:latin typeface="Arial" panose="020B0604020202020204" pitchFamily="34" charset="0"/>
                <a:cs typeface="Arial" panose="020B0604020202020204" pitchFamily="34" charset="0"/>
              </a:rPr>
              <a:t>Всё то сложи у ног Христа – </a:t>
            </a:r>
          </a:p>
          <a:p>
            <a:pPr algn="l">
              <a:lnSpc>
                <a:spcPct val="150000"/>
              </a:lnSpc>
            </a:pPr>
            <a:r>
              <a:rPr lang="ru-RU" sz="3600" b="1" spc="-150" dirty="0">
                <a:solidFill>
                  <a:schemeClr val="tx2">
                    <a:lumMod val="50000"/>
                  </a:schemeClr>
                </a:solidFill>
                <a:latin typeface="Arial" panose="020B0604020202020204" pitchFamily="34" charset="0"/>
                <a:cs typeface="Arial" panose="020B0604020202020204" pitchFamily="34" charset="0"/>
              </a:rPr>
              <a:t>Сердце там мир найдёт.</a:t>
            </a:r>
          </a:p>
        </p:txBody>
      </p:sp>
    </p:spTree>
    <p:extLst>
      <p:ext uri="{BB962C8B-B14F-4D97-AF65-F5344CB8AC3E}">
        <p14:creationId xmlns:p14="http://schemas.microsoft.com/office/powerpoint/2010/main" val="506484399"/>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774028" y="227036"/>
            <a:ext cx="7369971" cy="422320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3200" spc="-150" dirty="0">
              <a:solidFill>
                <a:schemeClr val="tx2">
                  <a:lumMod val="50000"/>
                </a:schemeClr>
              </a:solidFill>
              <a:latin typeface="Arial" panose="020B0604020202020204" pitchFamily="34" charset="0"/>
              <a:cs typeface="Arial" panose="020B0604020202020204" pitchFamily="34" charset="0"/>
            </a:endParaRP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Нежно зовёт тебя глас Христа:</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«Друг, приди, друг, приди!</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Дам утомлённой душе твоей</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Радость и мир святой.</a:t>
            </a:r>
          </a:p>
        </p:txBody>
      </p:sp>
    </p:spTree>
    <p:extLst>
      <p:ext uri="{BB962C8B-B14F-4D97-AF65-F5344CB8AC3E}">
        <p14:creationId xmlns:p14="http://schemas.microsoft.com/office/powerpoint/2010/main" val="3147652652"/>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649509" y="657957"/>
            <a:ext cx="8202116" cy="3641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400" b="1" spc="-150" dirty="0" smtClean="0">
                <a:solidFill>
                  <a:schemeClr val="tx2">
                    <a:lumMod val="50000"/>
                  </a:schemeClr>
                </a:solidFill>
                <a:latin typeface="Arial" panose="020B0604020202020204" pitchFamily="34" charset="0"/>
                <a:cs typeface="Arial" panose="020B0604020202020204" pitchFamily="34" charset="0"/>
              </a:rPr>
              <a:t>Если </a:t>
            </a:r>
            <a:r>
              <a:rPr lang="ru-RU" sz="4400" b="1" spc="-150" dirty="0">
                <a:solidFill>
                  <a:schemeClr val="tx2">
                    <a:lumMod val="50000"/>
                  </a:schemeClr>
                </a:solidFill>
                <a:latin typeface="Arial" panose="020B0604020202020204" pitchFamily="34" charset="0"/>
                <a:cs typeface="Arial" panose="020B0604020202020204" pitchFamily="34" charset="0"/>
              </a:rPr>
              <a:t>труден путь земной,</a:t>
            </a:r>
          </a:p>
          <a:p>
            <a:pPr algn="l">
              <a:lnSpc>
                <a:spcPct val="120000"/>
              </a:lnSpc>
            </a:pPr>
            <a:r>
              <a:rPr lang="ru-RU" sz="4400" b="1" spc="-150" dirty="0">
                <a:solidFill>
                  <a:schemeClr val="tx2">
                    <a:lumMod val="50000"/>
                  </a:schemeClr>
                </a:solidFill>
                <a:latin typeface="Arial" panose="020B0604020202020204" pitchFamily="34" charset="0"/>
                <a:cs typeface="Arial" panose="020B0604020202020204" pitchFamily="34" charset="0"/>
              </a:rPr>
              <a:t>Ты устал, изнемог,</a:t>
            </a:r>
          </a:p>
          <a:p>
            <a:pPr algn="l">
              <a:lnSpc>
                <a:spcPct val="120000"/>
              </a:lnSpc>
            </a:pPr>
            <a:r>
              <a:rPr lang="ru-RU" sz="4400" b="1" spc="-150" dirty="0">
                <a:solidFill>
                  <a:schemeClr val="tx2">
                    <a:lumMod val="50000"/>
                  </a:schemeClr>
                </a:solidFill>
                <a:latin typeface="Arial" panose="020B0604020202020204" pitchFamily="34" charset="0"/>
                <a:cs typeface="Arial" panose="020B0604020202020204" pitchFamily="34" charset="0"/>
              </a:rPr>
              <a:t>Не унывай – на Христа взирай,</a:t>
            </a:r>
          </a:p>
          <a:p>
            <a:pPr algn="l">
              <a:lnSpc>
                <a:spcPct val="120000"/>
              </a:lnSpc>
            </a:pPr>
            <a:r>
              <a:rPr lang="ru-RU" sz="4400" b="1" spc="-150" dirty="0">
                <a:solidFill>
                  <a:schemeClr val="tx2">
                    <a:lumMod val="50000"/>
                  </a:schemeClr>
                </a:solidFill>
                <a:latin typeface="Arial" panose="020B0604020202020204" pitchFamily="34" charset="0"/>
                <a:cs typeface="Arial" panose="020B0604020202020204" pitchFamily="34" charset="0"/>
              </a:rPr>
              <a:t>Верный Он Друг и Бог.</a:t>
            </a:r>
          </a:p>
        </p:txBody>
      </p:sp>
    </p:spTree>
    <p:extLst>
      <p:ext uri="{BB962C8B-B14F-4D97-AF65-F5344CB8AC3E}">
        <p14:creationId xmlns:p14="http://schemas.microsoft.com/office/powerpoint/2010/main" val="231209539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 xmlns:a16="http://schemas.microsoft.com/office/drawing/2014/main" id="{6FDBC29A-CD02-8A4B-A371-19BB2054B008}"/>
              </a:ext>
            </a:extLst>
          </p:cNvPr>
          <p:cNvSpPr txBox="1">
            <a:spLocks/>
          </p:cNvSpPr>
          <p:nvPr/>
        </p:nvSpPr>
        <p:spPr>
          <a:xfrm>
            <a:off x="1774028" y="227036"/>
            <a:ext cx="7369971" cy="422320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200" spc="-150" dirty="0">
                <a:solidFill>
                  <a:schemeClr val="tx2">
                    <a:lumMod val="50000"/>
                  </a:schemeClr>
                </a:solidFill>
                <a:latin typeface="Arial" panose="020B0604020202020204" pitchFamily="34" charset="0"/>
                <a:cs typeface="Arial" panose="020B0604020202020204" pitchFamily="34" charset="0"/>
              </a:rPr>
              <a:t>Припев: </a:t>
            </a:r>
          </a:p>
          <a:p>
            <a:pPr algn="l">
              <a:lnSpc>
                <a:spcPct val="90000"/>
              </a:lnSpc>
            </a:pPr>
            <a:endParaRPr lang="ru-RU" sz="3200" spc="-150" dirty="0">
              <a:solidFill>
                <a:schemeClr val="tx2">
                  <a:lumMod val="50000"/>
                </a:schemeClr>
              </a:solidFill>
              <a:latin typeface="Arial" panose="020B0604020202020204" pitchFamily="34" charset="0"/>
              <a:cs typeface="Arial" panose="020B0604020202020204" pitchFamily="34" charset="0"/>
            </a:endParaRP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Нежно зовёт тебя глас Христа:</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«Друг, приди, друг, приди!</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Дам утомлённой душе твоей</a:t>
            </a:r>
          </a:p>
          <a:p>
            <a:pPr algn="l">
              <a:lnSpc>
                <a:spcPct val="150000"/>
              </a:lnSpc>
            </a:pPr>
            <a:r>
              <a:rPr lang="ru-RU" sz="4000" b="1" spc="-150" dirty="0">
                <a:solidFill>
                  <a:schemeClr val="tx2">
                    <a:lumMod val="50000"/>
                  </a:schemeClr>
                </a:solidFill>
                <a:latin typeface="Arial" panose="020B0604020202020204" pitchFamily="34" charset="0"/>
                <a:cs typeface="Arial" panose="020B0604020202020204" pitchFamily="34" charset="0"/>
              </a:rPr>
              <a:t>Радость и мир святой.</a:t>
            </a:r>
          </a:p>
        </p:txBody>
      </p:sp>
    </p:spTree>
    <p:extLst>
      <p:ext uri="{BB962C8B-B14F-4D97-AF65-F5344CB8AC3E}">
        <p14:creationId xmlns:p14="http://schemas.microsoft.com/office/powerpoint/2010/main" val="3147652652"/>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1008</TotalTime>
  <Words>152</Words>
  <Application>Microsoft Macintosh PowerPoint</Application>
  <PresentationFormat>On-screen Show (16:9)</PresentationFormat>
  <Paragraphs>31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80</cp:revision>
  <dcterms:modified xsi:type="dcterms:W3CDTF">2020-10-21T20:02:47Z</dcterms:modified>
</cp:coreProperties>
</file>