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55" r:id="rId4"/>
    <p:sldId id="1056" r:id="rId5"/>
    <p:sldId id="1057" r:id="rId6"/>
    <p:sldId id="1058" r:id="rId7"/>
    <p:sldId id="1059" r:id="rId8"/>
    <p:sldId id="1060" r:id="rId9"/>
    <p:sldId id="1061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62" d="100"/>
          <a:sy n="162" d="100"/>
        </p:scale>
        <p:origin x="-1352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254733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Христе одном покоюсь я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Христе одном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Покоюсь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я.</a:t>
            </a:r>
          </a:p>
          <a:p>
            <a:pPr>
              <a:lnSpc>
                <a:spcPct val="95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– сила, свет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песнь моя.</a:t>
            </a:r>
          </a:p>
          <a:p>
            <a:pPr>
              <a:lnSpc>
                <a:spcPct val="95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Краеугольный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Камень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мой,</a:t>
            </a:r>
          </a:p>
          <a:p>
            <a:pPr>
              <a:lnSpc>
                <a:spcPct val="95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штормов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Даёт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покой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любовь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Мне мир даёт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утешенье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Мне несёт.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– мой покров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 полнота,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Стою я лишь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любви Христа.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0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плоти 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здесь пребывал,</a:t>
            </a:r>
          </a:p>
          <a:p>
            <a:pPr>
              <a:lnSpc>
                <a:spcPct val="10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в полноте </a:t>
            </a:r>
          </a:p>
          <a:p>
            <a:pPr>
              <a:lnSpc>
                <a:spcPct val="10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обитал.</a:t>
            </a:r>
          </a:p>
          <a:p>
            <a:pPr>
              <a:lnSpc>
                <a:spcPct val="10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дар любви 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людям дал,</a:t>
            </a:r>
          </a:p>
          <a:p>
            <a:pPr>
              <a:lnSpc>
                <a:spcPct val="10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человек Его распял.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8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на крест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Был вознесён.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 Божий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План во всём.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умер Он,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Грех пригвоздив.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Христу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Я жив!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7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Казалось, ад</a:t>
            </a:r>
          </a:p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пленил.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мира застлан 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Тьмою был.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 славный день 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Он вновь восстал,</a:t>
            </a:r>
          </a:p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ад Его не удержал.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нам Свою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Победу дал,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 нас греха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Проклятье снял!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 за меня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Была ценой.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Принадлежу Ему,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Он – мой!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2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Вины и страха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Больше нет.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 Христа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Живёт во мне.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первый крик,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Последний вздох –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в моей жизни 	Правит Бог!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8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сможет ад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 власть людей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Похитить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Из руки Твоей!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же Ты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За мной придёшь,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силе Христа </a:t>
            </a:r>
          </a:p>
          <a:p>
            <a:pPr>
              <a:lnSpc>
                <a:spcPct val="95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Меня найдёшь.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79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8475</TotalTime>
  <Words>28</Words>
  <Application>Microsoft Macintosh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244</cp:revision>
  <dcterms:created xsi:type="dcterms:W3CDTF">2016-09-02T12:17:38Z</dcterms:created>
  <dcterms:modified xsi:type="dcterms:W3CDTF">2021-02-23T13:33:33Z</dcterms:modified>
</cp:coreProperties>
</file>