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1040" r:id="rId2"/>
    <p:sldId id="1051" r:id="rId3"/>
    <p:sldId id="1044" r:id="rId4"/>
    <p:sldId id="1045" r:id="rId5"/>
    <p:sldId id="1056" r:id="rId6"/>
    <p:sldId id="1047" r:id="rId7"/>
    <p:sldId id="1057" r:id="rId8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72" d="100"/>
          <a:sy n="172" d="100"/>
        </p:scale>
        <p:origin x="-1232" y="-104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23.02.21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23.02.21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23.02.21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23.02.21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23.02.21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23.02.21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microsoft.com/office/2007/relationships/hdphoto" Target="../media/hdphoto1.wdp"/><Relationship Id="rId5" Type="http://schemas.openxmlformats.org/officeDocument/2006/relationships/image" Target="../media/image2.jpeg"/><Relationship Id="rId6" Type="http://schemas.openxmlformats.org/officeDocument/2006/relationships/image" Target="../media/image3.png"/><Relationship Id="rId7" Type="http://schemas.microsoft.com/office/2007/relationships/hdphoto" Target="../media/hdphoto2.wdp"/><Relationship Id="rId8" Type="http://schemas.openxmlformats.org/officeDocument/2006/relationships/image" Target="../media/image4.png"/><Relationship Id="rId9" Type="http://schemas.microsoft.com/office/2007/relationships/hdphoto" Target="../media/hdphoto3.wdp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254733" cy="185178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ru-RU" sz="7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Боже, дай терпенье</a:t>
            </a:r>
            <a:endParaRPr lang="en-US" sz="7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Боже, дай терпенье</a:t>
            </a:r>
          </a:p>
          <a:p>
            <a:pPr>
              <a:lnSpc>
                <a:spcPct val="12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день, когда придёт</a:t>
            </a:r>
          </a:p>
          <a:p>
            <a:pPr>
              <a:lnSpc>
                <a:spcPct val="12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Скорбь, болезнь, Лишенье,</a:t>
            </a:r>
          </a:p>
          <a:p>
            <a:pPr>
              <a:lnSpc>
                <a:spcPct val="12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Облако невзгод.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Боже, Боже, Боже,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Дай терпенье,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Боже, Боже, Боже,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Дай терпенье!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6000" b="1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6000" b="1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терпенье</a:t>
            </a:r>
            <a:r>
              <a:rPr lang="en-US" sz="6000" b="1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6000" b="1" i="1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6000" b="1" i="1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59763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44624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3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Боже, </a:t>
            </a:r>
          </a:p>
          <a:p>
            <a:pPr>
              <a:lnSpc>
                <a:spcPct val="13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 терпенье</a:t>
            </a:r>
          </a:p>
          <a:p>
            <a:pPr>
              <a:lnSpc>
                <a:spcPct val="13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нападёт</a:t>
            </a:r>
          </a:p>
          <a:p>
            <a:pPr>
              <a:lnSpc>
                <a:spcPct val="13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Враг мой, искушая,</a:t>
            </a:r>
          </a:p>
          <a:p>
            <a:pPr>
              <a:lnSpc>
                <a:spcPct val="13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терзать начнёт.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68947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Боже, Боже, Боже,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Дай терпенье,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Боже, Боже, Боже,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Дай терпенье!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6000" b="1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6000" b="1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терпенье</a:t>
            </a:r>
            <a:r>
              <a:rPr lang="en-US" sz="6000" b="1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6000" b="1" i="1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6000" b="1" i="1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026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260648"/>
            <a:ext cx="9721080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2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Боже, </a:t>
            </a: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 терпенье</a:t>
            </a:r>
          </a:p>
          <a:p>
            <a:pPr>
              <a:lnSpc>
                <a:spcPct val="12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тем, кто </a:t>
            </a:r>
          </a:p>
          <a:p>
            <a:pPr>
              <a:lnSpc>
                <a:spcPct val="120000"/>
              </a:lnSpc>
            </a:pPr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</a:t>
            </a: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лаб душой,</a:t>
            </a:r>
          </a:p>
          <a:p>
            <a:pPr>
              <a:lnSpc>
                <a:spcPct val="12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Чтобы в огорченье</a:t>
            </a:r>
          </a:p>
          <a:p>
            <a:pPr>
              <a:lnSpc>
                <a:spcPct val="120000"/>
              </a:lnSpc>
            </a:pPr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хранил покой.</a:t>
            </a:r>
            <a:endParaRPr lang="ru-RU" sz="6000" b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69837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251520" y="188640"/>
            <a:ext cx="9289032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90000"/>
              </a:lnSpc>
            </a:pPr>
            <a:r>
              <a:rPr lang="ru-RU" sz="4400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Припев: </a:t>
            </a:r>
          </a:p>
          <a:p>
            <a:pPr>
              <a:lnSpc>
                <a:spcPct val="90000"/>
              </a:lnSpc>
            </a:pPr>
            <a:endParaRPr lang="ru-RU" sz="4400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Боже, Боже, Боже,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Дай терпенье,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Боже, Боже, Боже,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Дай терпенье!</a:t>
            </a:r>
          </a:p>
          <a:p>
            <a:r>
              <a:rPr lang="ru-RU" sz="6000" b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  <a:r>
              <a:rPr lang="en-US" sz="6000" b="1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</a:t>
            </a:r>
            <a:r>
              <a:rPr lang="ru-RU" sz="6000" b="1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терпенье</a:t>
            </a:r>
            <a:r>
              <a:rPr lang="en-US" sz="6000" b="1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</a:t>
            </a:r>
            <a:r>
              <a:rPr lang="ru-RU" sz="6000" b="1" i="1" dirty="0" smtClean="0">
                <a:solidFill>
                  <a:srgbClr val="7F7F7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6000" b="1" i="1" dirty="0">
              <a:solidFill>
                <a:srgbClr val="7F7F7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00265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8446</TotalTime>
  <Words>116</Words>
  <Application>Microsoft Macintosh PowerPoint</Application>
  <PresentationFormat>On-screen Show (4:3)</PresentationFormat>
  <Paragraphs>37</Paragraphs>
  <Slides>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Тема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Yulia Lisovaya</cp:lastModifiedBy>
  <cp:revision>238</cp:revision>
  <dcterms:created xsi:type="dcterms:W3CDTF">2016-09-02T12:17:38Z</dcterms:created>
  <dcterms:modified xsi:type="dcterms:W3CDTF">2021-02-23T13:31:57Z</dcterms:modified>
</cp:coreProperties>
</file>