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65" r:id="rId2"/>
    <p:sldId id="269" r:id="rId3"/>
    <p:sldId id="270" r:id="rId4"/>
    <p:sldId id="271" r:id="rId5"/>
    <p:sldId id="272"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Господь, я – Твой отныне</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07154" y="218511"/>
            <a:ext cx="8515348" cy="442661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25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Господь, я – Твой </a:t>
            </a:r>
          </a:p>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Отныне всей душою,</a:t>
            </a:r>
          </a:p>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Я предаюсь в </a:t>
            </a:r>
            <a:r>
              <a:rPr lang="ru-RU" sz="16000" b="1" spc="-150" dirty="0" smtClean="0">
                <a:solidFill>
                  <a:schemeClr val="tx2">
                    <a:lumMod val="50000"/>
                  </a:schemeClr>
                </a:solidFill>
                <a:latin typeface="Arial" panose="020B0604020202020204" pitchFamily="34" charset="0"/>
                <a:cs typeface="Arial" panose="020B0604020202020204" pitchFamily="34" charset="0"/>
              </a:rPr>
              <a:t>Твою благую власть</a:t>
            </a:r>
            <a:r>
              <a:rPr lang="ru-RU" sz="16000" b="1" spc="-150" dirty="0">
                <a:solidFill>
                  <a:schemeClr val="tx2">
                    <a:lumMod val="50000"/>
                  </a:schemeClr>
                </a:solidFill>
                <a:latin typeface="Arial" panose="020B0604020202020204" pitchFamily="34" charset="0"/>
                <a:cs typeface="Arial" panose="020B0604020202020204" pitchFamily="34" charset="0"/>
              </a:rPr>
              <a:t>:</a:t>
            </a:r>
          </a:p>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В скорбях она ведёт </a:t>
            </a:r>
            <a:r>
              <a:rPr lang="ru-RU" sz="16000" b="1" spc="-150" dirty="0" smtClean="0">
                <a:solidFill>
                  <a:schemeClr val="tx2">
                    <a:lumMod val="50000"/>
                  </a:schemeClr>
                </a:solidFill>
                <a:latin typeface="Arial" panose="020B0604020202020204" pitchFamily="34" charset="0"/>
                <a:cs typeface="Arial" panose="020B0604020202020204" pitchFamily="34" charset="0"/>
              </a:rPr>
              <a:t>меня </a:t>
            </a:r>
          </a:p>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	</a:t>
            </a:r>
            <a:r>
              <a:rPr lang="ru-RU" sz="16000" b="1" spc="-150" dirty="0" smtClean="0">
                <a:solidFill>
                  <a:schemeClr val="tx2">
                    <a:lumMod val="50000"/>
                  </a:schemeClr>
                </a:solidFill>
                <a:latin typeface="Arial" panose="020B0604020202020204" pitchFamily="34" charset="0"/>
                <a:cs typeface="Arial" panose="020B0604020202020204" pitchFamily="34" charset="0"/>
              </a:rPr>
              <a:t>						к </a:t>
            </a:r>
            <a:r>
              <a:rPr lang="ru-RU" sz="16000" b="1" spc="-150" dirty="0">
                <a:solidFill>
                  <a:schemeClr val="tx2">
                    <a:lumMod val="50000"/>
                  </a:schemeClr>
                </a:solidFill>
                <a:latin typeface="Arial" panose="020B0604020202020204" pitchFamily="34" charset="0"/>
                <a:cs typeface="Arial" panose="020B0604020202020204" pitchFamily="34" charset="0"/>
              </a:rPr>
              <a:t>покою – </a:t>
            </a:r>
          </a:p>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Господь, я – Твой, </a:t>
            </a:r>
          </a:p>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Господь, я – Твой!</a:t>
            </a: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19907" y="300563"/>
            <a:ext cx="8705340" cy="449925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40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9500" b="1" spc="-150" dirty="0" err="1">
                <a:solidFill>
                  <a:schemeClr val="tx2">
                    <a:lumMod val="50000"/>
                  </a:schemeClr>
                </a:solidFill>
                <a:latin typeface="Arial" panose="020B0604020202020204" pitchFamily="34" charset="0"/>
                <a:cs typeface="Arial" panose="020B0604020202020204" pitchFamily="34" charset="0"/>
              </a:rPr>
              <a:t>Пришед</a:t>
            </a:r>
            <a:r>
              <a:rPr lang="ru-RU" sz="9500" b="1" spc="-150" dirty="0">
                <a:solidFill>
                  <a:schemeClr val="tx2">
                    <a:lumMod val="50000"/>
                  </a:schemeClr>
                </a:solidFill>
                <a:latin typeface="Arial" panose="020B0604020202020204" pitchFamily="34" charset="0"/>
                <a:cs typeface="Arial" panose="020B0604020202020204" pitchFamily="34" charset="0"/>
              </a:rPr>
              <a:t>, обнял меня </a:t>
            </a:r>
            <a:r>
              <a:rPr lang="ru-RU" sz="9500" b="1" spc="-150" dirty="0" smtClean="0">
                <a:solidFill>
                  <a:schemeClr val="tx2">
                    <a:lumMod val="50000"/>
                  </a:schemeClr>
                </a:solidFill>
                <a:latin typeface="Arial" panose="020B0604020202020204" pitchFamily="34" charset="0"/>
                <a:cs typeface="Arial" panose="020B0604020202020204" pitchFamily="34" charset="0"/>
              </a:rPr>
              <a:t/>
            </a:r>
            <a:br>
              <a:rPr lang="ru-RU" sz="9500" b="1" spc="-150" dirty="0" smtClean="0">
                <a:solidFill>
                  <a:schemeClr val="tx2">
                    <a:lumMod val="50000"/>
                  </a:schemeClr>
                </a:solidFill>
                <a:latin typeface="Arial" panose="020B0604020202020204" pitchFamily="34" charset="0"/>
                <a:cs typeface="Arial" panose="020B0604020202020204" pitchFamily="34" charset="0"/>
              </a:rPr>
            </a:br>
            <a:r>
              <a:rPr lang="ru-RU" sz="9500" b="1" spc="-150" dirty="0" smtClean="0">
                <a:solidFill>
                  <a:schemeClr val="tx2">
                    <a:lumMod val="50000"/>
                  </a:schemeClr>
                </a:solidFill>
                <a:latin typeface="Arial" panose="020B0604020202020204" pitchFamily="34" charset="0"/>
                <a:cs typeface="Arial" panose="020B0604020202020204" pitchFamily="34" charset="0"/>
              </a:rPr>
              <a:t>Своей любовью</a:t>
            </a:r>
            <a:r>
              <a:rPr lang="ru-RU" sz="9500" b="1" spc="-150" dirty="0">
                <a:solidFill>
                  <a:schemeClr val="tx2">
                    <a:lumMod val="50000"/>
                  </a:schemeClr>
                </a:solidFill>
                <a:latin typeface="Arial" panose="020B0604020202020204" pitchFamily="34" charset="0"/>
                <a:cs typeface="Arial" panose="020B0604020202020204" pitchFamily="34" charset="0"/>
              </a:rPr>
              <a:t>,</a:t>
            </a:r>
          </a:p>
          <a:p>
            <a:pPr algn="l">
              <a:lnSpc>
                <a:spcPct val="120000"/>
              </a:lnSpc>
            </a:pPr>
            <a:r>
              <a:rPr lang="ru-RU" sz="9500" b="1" spc="-150" dirty="0">
                <a:solidFill>
                  <a:schemeClr val="tx2">
                    <a:lumMod val="50000"/>
                  </a:schemeClr>
                </a:solidFill>
                <a:latin typeface="Arial" panose="020B0604020202020204" pitchFamily="34" charset="0"/>
                <a:cs typeface="Arial" panose="020B0604020202020204" pitchFamily="34" charset="0"/>
              </a:rPr>
              <a:t>Не </a:t>
            </a:r>
            <a:r>
              <a:rPr lang="ru-RU" sz="9500" b="1" spc="-150" dirty="0" smtClean="0">
                <a:solidFill>
                  <a:schemeClr val="tx2">
                    <a:lumMod val="50000"/>
                  </a:schemeClr>
                </a:solidFill>
                <a:latin typeface="Arial" panose="020B0604020202020204" pitchFamily="34" charset="0"/>
                <a:cs typeface="Arial" panose="020B0604020202020204" pitchFamily="34" charset="0"/>
              </a:rPr>
              <a:t>презирал </a:t>
            </a:r>
            <a:r>
              <a:rPr lang="ru-RU" sz="9500" b="1" spc="-150" dirty="0">
                <a:solidFill>
                  <a:schemeClr val="tx2">
                    <a:lumMod val="50000"/>
                  </a:schemeClr>
                </a:solidFill>
                <a:latin typeface="Arial" panose="020B0604020202020204" pitchFamily="34" charset="0"/>
                <a:cs typeface="Arial" panose="020B0604020202020204" pitchFamily="34" charset="0"/>
              </a:rPr>
              <a:t>Ты </a:t>
            </a:r>
            <a:r>
              <a:rPr lang="ru-RU" sz="9500" b="1" spc="-150" dirty="0" smtClean="0">
                <a:solidFill>
                  <a:schemeClr val="tx2">
                    <a:lumMod val="50000"/>
                  </a:schemeClr>
                </a:solidFill>
                <a:latin typeface="Arial" panose="020B0604020202020204" pitchFamily="34" charset="0"/>
                <a:cs typeface="Arial" panose="020B0604020202020204" pitchFamily="34" charset="0"/>
              </a:rPr>
              <a:t>грешника во </a:t>
            </a:r>
            <a:r>
              <a:rPr lang="ru-RU" sz="9500" b="1" spc="-150" dirty="0">
                <a:solidFill>
                  <a:schemeClr val="tx2">
                    <a:lumMod val="50000"/>
                  </a:schemeClr>
                </a:solidFill>
                <a:latin typeface="Arial" panose="020B0604020202020204" pitchFamily="34" charset="0"/>
                <a:cs typeface="Arial" panose="020B0604020202020204" pitchFamily="34" charset="0"/>
              </a:rPr>
              <a:t>мне,</a:t>
            </a:r>
          </a:p>
          <a:p>
            <a:pPr algn="l">
              <a:lnSpc>
                <a:spcPct val="120000"/>
              </a:lnSpc>
            </a:pPr>
            <a:r>
              <a:rPr lang="ru-RU" sz="9500" b="1" spc="-150" dirty="0">
                <a:solidFill>
                  <a:schemeClr val="tx2">
                    <a:lumMod val="50000"/>
                  </a:schemeClr>
                </a:solidFill>
                <a:latin typeface="Arial" panose="020B0604020202020204" pitchFamily="34" charset="0"/>
                <a:cs typeface="Arial" panose="020B0604020202020204" pitchFamily="34" charset="0"/>
              </a:rPr>
              <a:t>А потому, Господь,</a:t>
            </a:r>
          </a:p>
          <a:p>
            <a:pPr algn="l">
              <a:lnSpc>
                <a:spcPct val="120000"/>
              </a:lnSpc>
            </a:pPr>
            <a:r>
              <a:rPr lang="ru-RU" sz="9500" b="1" spc="-150" dirty="0">
                <a:solidFill>
                  <a:schemeClr val="tx2">
                    <a:lumMod val="50000"/>
                  </a:schemeClr>
                </a:solidFill>
                <a:latin typeface="Arial" panose="020B0604020202020204" pitchFamily="34" charset="0"/>
                <a:cs typeface="Arial" panose="020B0604020202020204" pitchFamily="34" charset="0"/>
              </a:rPr>
              <a:t>Я всей душою – </a:t>
            </a:r>
          </a:p>
          <a:p>
            <a:pPr algn="l">
              <a:lnSpc>
                <a:spcPct val="120000"/>
              </a:lnSpc>
            </a:pPr>
            <a:r>
              <a:rPr lang="ru-RU" sz="9500" b="1" spc="-150" dirty="0">
                <a:solidFill>
                  <a:schemeClr val="tx2">
                    <a:lumMod val="50000"/>
                  </a:schemeClr>
                </a:solidFill>
                <a:latin typeface="Arial" panose="020B0604020202020204" pitchFamily="34" charset="0"/>
                <a:cs typeface="Arial" panose="020B0604020202020204" pitchFamily="34" charset="0"/>
              </a:rPr>
              <a:t>Пребуду Твой, </a:t>
            </a:r>
          </a:p>
          <a:p>
            <a:pPr algn="l">
              <a:lnSpc>
                <a:spcPct val="120000"/>
              </a:lnSpc>
            </a:pPr>
            <a:r>
              <a:rPr lang="ru-RU" sz="9500" b="1" spc="-150" dirty="0">
                <a:solidFill>
                  <a:schemeClr val="tx2">
                    <a:lumMod val="50000"/>
                  </a:schemeClr>
                </a:solidFill>
                <a:latin typeface="Arial" panose="020B0604020202020204" pitchFamily="34" charset="0"/>
                <a:cs typeface="Arial" panose="020B0604020202020204" pitchFamily="34" charset="0"/>
              </a:rPr>
              <a:t>Пребуду Твой.</a:t>
            </a: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3856449079"/>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58684" y="552450"/>
            <a:ext cx="8658706" cy="339529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25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Когда Тебя, о </a:t>
            </a:r>
            <a:r>
              <a:rPr lang="ru-RU" sz="16000" b="1" spc="-150" dirty="0" smtClean="0">
                <a:solidFill>
                  <a:schemeClr val="tx2">
                    <a:lumMod val="50000"/>
                  </a:schemeClr>
                </a:solidFill>
                <a:latin typeface="Arial" panose="020B0604020202020204" pitchFamily="34" charset="0"/>
                <a:cs typeface="Arial" panose="020B0604020202020204" pitchFamily="34" charset="0"/>
              </a:rPr>
              <a:t>Господи, нашёл </a:t>
            </a:r>
            <a:r>
              <a:rPr lang="ru-RU" sz="16000" b="1" spc="-150" dirty="0">
                <a:solidFill>
                  <a:schemeClr val="tx2">
                    <a:lumMod val="50000"/>
                  </a:schemeClr>
                </a:solidFill>
                <a:latin typeface="Arial" panose="020B0604020202020204" pitchFamily="34" charset="0"/>
                <a:cs typeface="Arial" panose="020B0604020202020204" pitchFamily="34" charset="0"/>
              </a:rPr>
              <a:t>я</a:t>
            </a:r>
          </a:p>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И в вере стал стезёй </a:t>
            </a:r>
            <a:r>
              <a:rPr lang="ru-RU" sz="16000" b="1" spc="-150" dirty="0" smtClean="0">
                <a:solidFill>
                  <a:schemeClr val="tx2">
                    <a:lumMod val="50000"/>
                  </a:schemeClr>
                </a:solidFill>
                <a:latin typeface="Arial" panose="020B0604020202020204" pitchFamily="34" charset="0"/>
                <a:cs typeface="Arial" panose="020B0604020202020204" pitchFamily="34" charset="0"/>
              </a:rPr>
              <a:t>Твоей ходить</a:t>
            </a:r>
            <a:r>
              <a:rPr lang="ru-RU" sz="16000" b="1" spc="-150" dirty="0">
                <a:solidFill>
                  <a:schemeClr val="tx2">
                    <a:lumMod val="50000"/>
                  </a:schemeClr>
                </a:solidFill>
                <a:latin typeface="Arial" panose="020B0604020202020204" pitchFamily="34" charset="0"/>
                <a:cs typeface="Arial" panose="020B0604020202020204" pitchFamily="34" charset="0"/>
              </a:rPr>
              <a:t>,</a:t>
            </a:r>
          </a:p>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В Законе лишь Твоём</a:t>
            </a:r>
          </a:p>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Нашёл покой я.</a:t>
            </a:r>
          </a:p>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Навек я Твой,</a:t>
            </a:r>
          </a:p>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Навек я Твой.</a:t>
            </a: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201773791"/>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15898" y="455490"/>
            <a:ext cx="8501491" cy="339529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25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16000" b="1" spc="-150" dirty="0">
                <a:solidFill>
                  <a:schemeClr val="tx2">
                    <a:lumMod val="50000"/>
                  </a:schemeClr>
                </a:solidFill>
                <a:latin typeface="Arial" panose="020B0604020202020204" pitchFamily="34" charset="0"/>
                <a:cs typeface="Arial" panose="020B0604020202020204" pitchFamily="34" charset="0"/>
              </a:rPr>
              <a:t>Где б ни был я,</a:t>
            </a:r>
          </a:p>
          <a:p>
            <a:pPr algn="l">
              <a:lnSpc>
                <a:spcPct val="110000"/>
              </a:lnSpc>
            </a:pPr>
            <a:r>
              <a:rPr lang="ru-RU" sz="16000" b="1" spc="-150" dirty="0">
                <a:solidFill>
                  <a:schemeClr val="tx2">
                    <a:lumMod val="50000"/>
                  </a:schemeClr>
                </a:solidFill>
                <a:latin typeface="Arial" panose="020B0604020202020204" pitchFamily="34" charset="0"/>
                <a:cs typeface="Arial" panose="020B0604020202020204" pitchFamily="34" charset="0"/>
              </a:rPr>
              <a:t>Господь везде со мною,</a:t>
            </a:r>
          </a:p>
          <a:p>
            <a:pPr algn="l">
              <a:lnSpc>
                <a:spcPct val="110000"/>
              </a:lnSpc>
            </a:pPr>
            <a:r>
              <a:rPr lang="ru-RU" sz="16000" b="1" spc="-150" dirty="0">
                <a:solidFill>
                  <a:schemeClr val="tx2">
                    <a:lumMod val="50000"/>
                  </a:schemeClr>
                </a:solidFill>
                <a:latin typeface="Arial" panose="020B0604020202020204" pitchFamily="34" charset="0"/>
                <a:cs typeface="Arial" panose="020B0604020202020204" pitchFamily="34" charset="0"/>
              </a:rPr>
              <a:t>Господь со мной,</a:t>
            </a:r>
          </a:p>
          <a:p>
            <a:pPr algn="l">
              <a:lnSpc>
                <a:spcPct val="110000"/>
              </a:lnSpc>
            </a:pPr>
            <a:r>
              <a:rPr lang="ru-RU" sz="16000" b="1" spc="-150" dirty="0">
                <a:solidFill>
                  <a:schemeClr val="tx2">
                    <a:lumMod val="50000"/>
                  </a:schemeClr>
                </a:solidFill>
                <a:latin typeface="Arial" panose="020B0604020202020204" pitchFamily="34" charset="0"/>
                <a:cs typeface="Arial" panose="020B0604020202020204" pitchFamily="34" charset="0"/>
              </a:rPr>
              <a:t>Господь всегда со мной!</a:t>
            </a:r>
          </a:p>
          <a:p>
            <a:pPr algn="l">
              <a:lnSpc>
                <a:spcPct val="110000"/>
              </a:lnSpc>
            </a:pPr>
            <a:r>
              <a:rPr lang="ru-RU" sz="16000" b="1" spc="-150" dirty="0">
                <a:solidFill>
                  <a:schemeClr val="tx2">
                    <a:lumMod val="50000"/>
                  </a:schemeClr>
                </a:solidFill>
                <a:latin typeface="Arial" panose="020B0604020202020204" pitchFamily="34" charset="0"/>
                <a:cs typeface="Arial" panose="020B0604020202020204" pitchFamily="34" charset="0"/>
              </a:rPr>
              <a:t>И скоро вечно </a:t>
            </a:r>
            <a:r>
              <a:rPr lang="ru-RU" sz="16000" b="1" spc="-150" dirty="0" smtClean="0">
                <a:solidFill>
                  <a:schemeClr val="tx2">
                    <a:lumMod val="50000"/>
                  </a:schemeClr>
                </a:solidFill>
                <a:latin typeface="Arial" panose="020B0604020202020204" pitchFamily="34" charset="0"/>
                <a:cs typeface="Arial" panose="020B0604020202020204" pitchFamily="34" charset="0"/>
              </a:rPr>
              <a:t>буду неразлучно</a:t>
            </a:r>
            <a:r>
              <a:rPr lang="ru-RU" sz="16000" b="1" spc="-150" dirty="0">
                <a:solidFill>
                  <a:schemeClr val="tx2">
                    <a:lumMod val="50000"/>
                  </a:schemeClr>
                </a:solidFill>
                <a:latin typeface="Arial" panose="020B0604020202020204" pitchFamily="34" charset="0"/>
                <a:cs typeface="Arial" panose="020B0604020202020204" pitchFamily="34" charset="0"/>
              </a:rPr>
              <a:t>,</a:t>
            </a:r>
          </a:p>
          <a:p>
            <a:pPr algn="l">
              <a:lnSpc>
                <a:spcPct val="110000"/>
              </a:lnSpc>
            </a:pPr>
            <a:r>
              <a:rPr lang="ru-RU" sz="16000" b="1" spc="-150" dirty="0">
                <a:solidFill>
                  <a:schemeClr val="tx2">
                    <a:lumMod val="50000"/>
                  </a:schemeClr>
                </a:solidFill>
                <a:latin typeface="Arial" panose="020B0604020202020204" pitchFamily="34" charset="0"/>
                <a:cs typeface="Arial" panose="020B0604020202020204" pitchFamily="34" charset="0"/>
              </a:rPr>
              <a:t>Господь, с Тобой,</a:t>
            </a:r>
          </a:p>
          <a:p>
            <a:pPr algn="l">
              <a:lnSpc>
                <a:spcPct val="110000"/>
              </a:lnSpc>
            </a:pPr>
            <a:r>
              <a:rPr lang="ru-RU" sz="16000" b="1" spc="-150" dirty="0">
                <a:solidFill>
                  <a:schemeClr val="tx2">
                    <a:lumMod val="50000"/>
                  </a:schemeClr>
                </a:solidFill>
                <a:latin typeface="Arial" panose="020B0604020202020204" pitchFamily="34" charset="0"/>
                <a:cs typeface="Arial" panose="020B0604020202020204" pitchFamily="34" charset="0"/>
              </a:rPr>
              <a:t>Господь, с Тобой!</a:t>
            </a:r>
          </a:p>
          <a:p>
            <a:pPr algn="l" defTabSz="685800">
              <a:lnSpc>
                <a:spcPct val="110000"/>
              </a:lnSpc>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4059017862"/>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1011</TotalTime>
  <Words>99</Words>
  <Application>Microsoft Macintosh PowerPoint</Application>
  <PresentationFormat>On-screen Show (16:9)</PresentationFormat>
  <Paragraphs>27</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White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79</cp:revision>
  <dcterms:modified xsi:type="dcterms:W3CDTF">2020-10-20T18:45:19Z</dcterms:modified>
</cp:coreProperties>
</file>