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sldIdLst>
    <p:sldId id="265" r:id="rId2"/>
    <p:sldId id="269" r:id="rId3"/>
    <p:sldId id="276" r:id="rId4"/>
    <p:sldId id="277" r:id="rId5"/>
    <p:sldId id="278" r:id="rId6"/>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82"/>
    <p:restoredTop sz="75172" autoAdjust="0"/>
  </p:normalViewPr>
  <p:slideViewPr>
    <p:cSldViewPr snapToGrid="0" snapToObjects="1">
      <p:cViewPr varScale="1">
        <p:scale>
          <a:sx n="131" d="100"/>
          <a:sy n="131" d="100"/>
        </p:scale>
        <p:origin x="-1648" y="-104"/>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notesMaster" Target="notesMasters/notesMaster1.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jpe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 xmlns:a16="http://schemas.microsoft.com/office/drawing/2014/main" id="{E4438512-FB30-8240-9BEE-8A05FE64B54F}"/>
              </a:ext>
            </a:extLst>
          </p:cNvPr>
          <p:cNvSpPr txBox="1">
            <a:spLocks/>
          </p:cNvSpPr>
          <p:nvPr/>
        </p:nvSpPr>
        <p:spPr>
          <a:xfrm>
            <a:off x="1941816" y="330917"/>
            <a:ext cx="585274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6000" b="1"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Боже, прости, помилуй</a:t>
            </a:r>
            <a:endPar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70910" y="454863"/>
            <a:ext cx="827494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62500" lnSpcReduction="2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6400" b="1" spc="-150" dirty="0">
                <a:solidFill>
                  <a:schemeClr val="tx2">
                    <a:lumMod val="50000"/>
                  </a:schemeClr>
                </a:solidFill>
                <a:latin typeface="Arial" panose="020B0604020202020204" pitchFamily="34" charset="0"/>
                <a:cs typeface="Arial" panose="020B0604020202020204" pitchFamily="34" charset="0"/>
              </a:rPr>
              <a:t>Боже, прости, </a:t>
            </a:r>
            <a:r>
              <a:rPr lang="ru-RU" sz="6400" b="1" spc="-150" dirty="0" smtClean="0">
                <a:solidFill>
                  <a:schemeClr val="tx2">
                    <a:lumMod val="50000"/>
                  </a:schemeClr>
                </a:solidFill>
                <a:latin typeface="Arial" panose="020B0604020202020204" pitchFamily="34" charset="0"/>
                <a:cs typeface="Arial" panose="020B0604020202020204" pitchFamily="34" charset="0"/>
              </a:rPr>
              <a:t>помилуй </a:t>
            </a:r>
          </a:p>
          <a:p>
            <a:pPr algn="l"/>
            <a:r>
              <a:rPr lang="ru-RU" sz="6400" b="1" spc="-150" dirty="0">
                <a:solidFill>
                  <a:schemeClr val="tx2">
                    <a:lumMod val="50000"/>
                  </a:schemeClr>
                </a:solidFill>
                <a:latin typeface="Arial" panose="020B0604020202020204" pitchFamily="34" charset="0"/>
                <a:cs typeface="Arial" panose="020B0604020202020204" pitchFamily="34" charset="0"/>
              </a:rPr>
              <a:t>	</a:t>
            </a:r>
            <a:r>
              <a:rPr lang="ru-RU" sz="6400" b="1" spc="-150" dirty="0" smtClean="0">
                <a:solidFill>
                  <a:schemeClr val="tx2">
                    <a:lumMod val="50000"/>
                  </a:schemeClr>
                </a:solidFill>
                <a:latin typeface="Arial" panose="020B0604020202020204" pitchFamily="34" charset="0"/>
                <a:cs typeface="Arial" panose="020B0604020202020204" pitchFamily="34" charset="0"/>
              </a:rPr>
              <a:t>					грешных </a:t>
            </a:r>
            <a:r>
              <a:rPr lang="ru-RU" sz="6400" b="1" spc="-150" dirty="0">
                <a:solidFill>
                  <a:schemeClr val="tx2">
                    <a:lumMod val="50000"/>
                  </a:schemeClr>
                </a:solidFill>
                <a:latin typeface="Arial" panose="020B0604020202020204" pitchFamily="34" charset="0"/>
                <a:cs typeface="Arial" panose="020B0604020202020204" pitchFamily="34" charset="0"/>
              </a:rPr>
              <a:t>нас. </a:t>
            </a:r>
          </a:p>
          <a:p>
            <a:pPr algn="l"/>
            <a:r>
              <a:rPr lang="ru-RU" sz="6400" b="1" spc="-150" dirty="0">
                <a:solidFill>
                  <a:schemeClr val="tx2">
                    <a:lumMod val="50000"/>
                  </a:schemeClr>
                </a:solidFill>
                <a:latin typeface="Arial" panose="020B0604020202020204" pitchFamily="34" charset="0"/>
                <a:cs typeface="Arial" panose="020B0604020202020204" pitchFamily="34" charset="0"/>
              </a:rPr>
              <a:t>Боже, прости, помилуй 						</a:t>
            </a:r>
            <a:r>
              <a:rPr lang="ru-RU" sz="6400" b="1" spc="-150" dirty="0" smtClean="0">
                <a:solidFill>
                  <a:schemeClr val="tx2">
                    <a:lumMod val="50000"/>
                  </a:schemeClr>
                </a:solidFill>
                <a:latin typeface="Arial" panose="020B0604020202020204" pitchFamily="34" charset="0"/>
                <a:cs typeface="Arial" panose="020B0604020202020204" pitchFamily="34" charset="0"/>
              </a:rPr>
              <a:t>			грешных </a:t>
            </a:r>
            <a:r>
              <a:rPr lang="ru-RU" sz="6400" b="1" spc="-150" dirty="0">
                <a:solidFill>
                  <a:schemeClr val="tx2">
                    <a:lumMod val="50000"/>
                  </a:schemeClr>
                </a:solidFill>
                <a:latin typeface="Arial" panose="020B0604020202020204" pitchFamily="34" charset="0"/>
                <a:cs typeface="Arial" panose="020B0604020202020204" pitchFamily="34" charset="0"/>
              </a:rPr>
              <a:t>нас.</a:t>
            </a:r>
          </a:p>
          <a:p>
            <a:pPr algn="l"/>
            <a:r>
              <a:rPr lang="ru-RU" sz="6400" b="1" spc="-150" dirty="0">
                <a:solidFill>
                  <a:schemeClr val="tx2">
                    <a:lumMod val="50000"/>
                  </a:schemeClr>
                </a:solidFill>
                <a:latin typeface="Arial" panose="020B0604020202020204" pitchFamily="34" charset="0"/>
                <a:cs typeface="Arial" panose="020B0604020202020204" pitchFamily="34" charset="0"/>
              </a:rPr>
              <a:t>Боже, прости, Боже, прости,</a:t>
            </a:r>
          </a:p>
          <a:p>
            <a:pPr algn="l">
              <a:lnSpc>
                <a:spcPct val="150000"/>
              </a:lnSpc>
            </a:pPr>
            <a:r>
              <a:rPr lang="ru-RU" sz="6400" b="1" spc="-150" dirty="0">
                <a:solidFill>
                  <a:schemeClr val="tx2">
                    <a:lumMod val="50000"/>
                  </a:schemeClr>
                </a:solidFill>
                <a:latin typeface="Arial" panose="020B0604020202020204" pitchFamily="34" charset="0"/>
                <a:cs typeface="Arial" panose="020B0604020202020204" pitchFamily="34" charset="0"/>
              </a:rPr>
              <a:t>Боже, помилуй нас.</a:t>
            </a:r>
          </a:p>
          <a:p>
            <a:pPr algn="l" defTabSz="685800">
              <a:spcBef>
                <a:spcPts val="1350"/>
              </a:spcBef>
              <a:buClr>
                <a:srgbClr val="595959"/>
              </a:buClr>
            </a:pPr>
            <a:endParaRPr lang="ru-RU" sz="2800" b="1" dirty="0">
              <a:solidFill>
                <a:schemeClr val="tx1"/>
              </a:solidFill>
              <a:latin typeface="Arial"/>
              <a:cs typeface="Arial"/>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70910" y="454863"/>
            <a:ext cx="827494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62500" lnSpcReduction="2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6400" b="1" spc="-150" dirty="0">
                <a:solidFill>
                  <a:schemeClr val="tx2">
                    <a:lumMod val="50000"/>
                  </a:schemeClr>
                </a:solidFill>
                <a:latin typeface="Arial" panose="020B0604020202020204" pitchFamily="34" charset="0"/>
                <a:cs typeface="Arial" panose="020B0604020202020204" pitchFamily="34" charset="0"/>
              </a:rPr>
              <a:t>Боже, прости, </a:t>
            </a:r>
            <a:r>
              <a:rPr lang="ru-RU" sz="6400" b="1" spc="-150" dirty="0" smtClean="0">
                <a:solidFill>
                  <a:schemeClr val="tx2">
                    <a:lumMod val="50000"/>
                  </a:schemeClr>
                </a:solidFill>
                <a:latin typeface="Arial" panose="020B0604020202020204" pitchFamily="34" charset="0"/>
                <a:cs typeface="Arial" panose="020B0604020202020204" pitchFamily="34" charset="0"/>
              </a:rPr>
              <a:t>помилуй </a:t>
            </a:r>
          </a:p>
          <a:p>
            <a:pPr algn="l"/>
            <a:r>
              <a:rPr lang="ru-RU" sz="6400" b="1" spc="-150" dirty="0">
                <a:solidFill>
                  <a:schemeClr val="tx2">
                    <a:lumMod val="50000"/>
                  </a:schemeClr>
                </a:solidFill>
                <a:latin typeface="Arial" panose="020B0604020202020204" pitchFamily="34" charset="0"/>
                <a:cs typeface="Arial" panose="020B0604020202020204" pitchFamily="34" charset="0"/>
              </a:rPr>
              <a:t>	</a:t>
            </a:r>
            <a:r>
              <a:rPr lang="ru-RU" sz="6400" b="1" spc="-150" dirty="0" smtClean="0">
                <a:solidFill>
                  <a:schemeClr val="tx2">
                    <a:lumMod val="50000"/>
                  </a:schemeClr>
                </a:solidFill>
                <a:latin typeface="Arial" panose="020B0604020202020204" pitchFamily="34" charset="0"/>
                <a:cs typeface="Arial" panose="020B0604020202020204" pitchFamily="34" charset="0"/>
              </a:rPr>
              <a:t>					грешных </a:t>
            </a:r>
            <a:r>
              <a:rPr lang="ru-RU" sz="6400" b="1" spc="-150" dirty="0">
                <a:solidFill>
                  <a:schemeClr val="tx2">
                    <a:lumMod val="50000"/>
                  </a:schemeClr>
                </a:solidFill>
                <a:latin typeface="Arial" panose="020B0604020202020204" pitchFamily="34" charset="0"/>
                <a:cs typeface="Arial" panose="020B0604020202020204" pitchFamily="34" charset="0"/>
              </a:rPr>
              <a:t>нас. </a:t>
            </a:r>
          </a:p>
          <a:p>
            <a:pPr algn="l"/>
            <a:r>
              <a:rPr lang="ru-RU" sz="6400" b="1" spc="-150" dirty="0">
                <a:solidFill>
                  <a:schemeClr val="tx2">
                    <a:lumMod val="50000"/>
                  </a:schemeClr>
                </a:solidFill>
                <a:latin typeface="Arial" panose="020B0604020202020204" pitchFamily="34" charset="0"/>
                <a:cs typeface="Arial" panose="020B0604020202020204" pitchFamily="34" charset="0"/>
              </a:rPr>
              <a:t>Боже, прости, помилуй 						</a:t>
            </a:r>
            <a:r>
              <a:rPr lang="ru-RU" sz="6400" b="1" spc="-150" dirty="0" smtClean="0">
                <a:solidFill>
                  <a:schemeClr val="tx2">
                    <a:lumMod val="50000"/>
                  </a:schemeClr>
                </a:solidFill>
                <a:latin typeface="Arial" panose="020B0604020202020204" pitchFamily="34" charset="0"/>
                <a:cs typeface="Arial" panose="020B0604020202020204" pitchFamily="34" charset="0"/>
              </a:rPr>
              <a:t>			грешных </a:t>
            </a:r>
            <a:r>
              <a:rPr lang="ru-RU" sz="6400" b="1" spc="-150" dirty="0">
                <a:solidFill>
                  <a:schemeClr val="tx2">
                    <a:lumMod val="50000"/>
                  </a:schemeClr>
                </a:solidFill>
                <a:latin typeface="Arial" panose="020B0604020202020204" pitchFamily="34" charset="0"/>
                <a:cs typeface="Arial" panose="020B0604020202020204" pitchFamily="34" charset="0"/>
              </a:rPr>
              <a:t>нас.</a:t>
            </a:r>
          </a:p>
          <a:p>
            <a:pPr algn="l"/>
            <a:r>
              <a:rPr lang="ru-RU" sz="6400" b="1" spc="-150" dirty="0">
                <a:solidFill>
                  <a:schemeClr val="tx2">
                    <a:lumMod val="50000"/>
                  </a:schemeClr>
                </a:solidFill>
                <a:latin typeface="Arial" panose="020B0604020202020204" pitchFamily="34" charset="0"/>
                <a:cs typeface="Arial" panose="020B0604020202020204" pitchFamily="34" charset="0"/>
              </a:rPr>
              <a:t>Боже, прости, Боже, прости,</a:t>
            </a:r>
          </a:p>
          <a:p>
            <a:pPr algn="l">
              <a:lnSpc>
                <a:spcPct val="150000"/>
              </a:lnSpc>
            </a:pPr>
            <a:r>
              <a:rPr lang="ru-RU" sz="6400" b="1" spc="-150" dirty="0">
                <a:solidFill>
                  <a:schemeClr val="tx2">
                    <a:lumMod val="50000"/>
                  </a:schemeClr>
                </a:solidFill>
                <a:latin typeface="Arial" panose="020B0604020202020204" pitchFamily="34" charset="0"/>
                <a:cs typeface="Arial" panose="020B0604020202020204" pitchFamily="34" charset="0"/>
              </a:rPr>
              <a:t>Боже, помилуй нас.</a:t>
            </a:r>
          </a:p>
          <a:p>
            <a:pPr algn="l" defTabSz="685800">
              <a:spcBef>
                <a:spcPts val="1350"/>
              </a:spcBef>
              <a:buClr>
                <a:srgbClr val="595959"/>
              </a:buClr>
            </a:pPr>
            <a:endParaRPr lang="ru-RU" sz="2800" b="1" dirty="0">
              <a:solidFill>
                <a:schemeClr val="tx1"/>
              </a:solidFill>
              <a:latin typeface="Arial"/>
              <a:cs typeface="Arial"/>
            </a:endParaRPr>
          </a:p>
        </p:txBody>
      </p:sp>
    </p:spTree>
    <p:extLst>
      <p:ext uri="{BB962C8B-B14F-4D97-AF65-F5344CB8AC3E}">
        <p14:creationId xmlns:p14="http://schemas.microsoft.com/office/powerpoint/2010/main" val="1486137268"/>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70910" y="227036"/>
            <a:ext cx="8567582" cy="4284192"/>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25000" lnSpcReduction="2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20000"/>
              </a:lnSpc>
            </a:pPr>
            <a:r>
              <a:rPr lang="ru-RU" sz="16000" b="1" spc="-150" dirty="0">
                <a:solidFill>
                  <a:schemeClr val="tx2">
                    <a:lumMod val="50000"/>
                  </a:schemeClr>
                </a:solidFill>
                <a:latin typeface="Arial" panose="020B0604020202020204" pitchFamily="34" charset="0"/>
                <a:cs typeface="Arial" panose="020B0604020202020204" pitchFamily="34" charset="0"/>
              </a:rPr>
              <a:t>Предал народ непокорный Тебя – Боже, помилуй нас</a:t>
            </a:r>
            <a:r>
              <a:rPr lang="ru-RU" sz="16000" b="1" spc="-150" dirty="0" smtClean="0">
                <a:solidFill>
                  <a:schemeClr val="tx2">
                    <a:lumMod val="50000"/>
                  </a:schemeClr>
                </a:solidFill>
                <a:latin typeface="Arial" panose="020B0604020202020204" pitchFamily="34" charset="0"/>
                <a:cs typeface="Arial" panose="020B0604020202020204" pitchFamily="34" charset="0"/>
              </a:rPr>
              <a:t>.</a:t>
            </a:r>
          </a:p>
          <a:p>
            <a:pPr algn="l">
              <a:lnSpc>
                <a:spcPct val="120000"/>
              </a:lnSpc>
            </a:pPr>
            <a:r>
              <a:rPr lang="ru-RU" sz="16000" b="1" spc="-150" dirty="0" smtClean="0">
                <a:solidFill>
                  <a:schemeClr val="tx2">
                    <a:lumMod val="50000"/>
                  </a:schemeClr>
                </a:solidFill>
                <a:latin typeface="Arial" panose="020B0604020202020204" pitchFamily="34" charset="0"/>
                <a:cs typeface="Arial" panose="020B0604020202020204" pitchFamily="34" charset="0"/>
              </a:rPr>
              <a:t>			</a:t>
            </a:r>
            <a:r>
              <a:rPr lang="en-US" sz="16000" b="1" i="1" spc="-150" dirty="0" smtClean="0">
                <a:solidFill>
                  <a:schemeClr val="tx2">
                    <a:lumMod val="50000"/>
                  </a:schemeClr>
                </a:solidFill>
                <a:latin typeface="Arial" panose="020B0604020202020204" pitchFamily="34" charset="0"/>
                <a:cs typeface="Arial" panose="020B0604020202020204" pitchFamily="34" charset="0"/>
              </a:rPr>
              <a:t>[</a:t>
            </a:r>
            <a:r>
              <a:rPr lang="ru-RU" sz="16000" b="1" i="1" spc="-150" dirty="0" smtClean="0">
                <a:solidFill>
                  <a:schemeClr val="tx2">
                    <a:lumMod val="50000"/>
                  </a:schemeClr>
                </a:solidFill>
                <a:latin typeface="Arial" panose="020B0604020202020204" pitchFamily="34" charset="0"/>
                <a:cs typeface="Arial" panose="020B0604020202020204" pitchFamily="34" charset="0"/>
              </a:rPr>
              <a:t>(муж.) Боже, помилуй</a:t>
            </a:r>
            <a:r>
              <a:rPr lang="en-US" sz="16000" b="1" i="1" spc="-150" dirty="0" smtClean="0">
                <a:solidFill>
                  <a:schemeClr val="tx2">
                    <a:lumMod val="50000"/>
                  </a:schemeClr>
                </a:solidFill>
                <a:latin typeface="Arial" panose="020B0604020202020204" pitchFamily="34" charset="0"/>
                <a:cs typeface="Arial" panose="020B0604020202020204" pitchFamily="34" charset="0"/>
              </a:rPr>
              <a:t>]</a:t>
            </a:r>
            <a:r>
              <a:rPr lang="ru-RU" sz="16000" b="1" i="1" spc="-150" dirty="0" smtClean="0">
                <a:solidFill>
                  <a:schemeClr val="tx2">
                    <a:lumMod val="50000"/>
                  </a:schemeClr>
                </a:solidFill>
                <a:latin typeface="Arial" panose="020B0604020202020204" pitchFamily="34" charset="0"/>
                <a:cs typeface="Arial" panose="020B0604020202020204" pitchFamily="34" charset="0"/>
              </a:rPr>
              <a:t>.</a:t>
            </a:r>
          </a:p>
          <a:p>
            <a:pPr algn="l">
              <a:lnSpc>
                <a:spcPct val="170000"/>
              </a:lnSpc>
            </a:pPr>
            <a:r>
              <a:rPr lang="ru-RU" sz="16000" b="1" spc="-150" dirty="0" smtClean="0">
                <a:solidFill>
                  <a:schemeClr val="tx2">
                    <a:lumMod val="50000"/>
                  </a:schemeClr>
                </a:solidFill>
                <a:latin typeface="Arial" panose="020B0604020202020204" pitchFamily="34" charset="0"/>
                <a:cs typeface="Arial" panose="020B0604020202020204" pitchFamily="34" charset="0"/>
              </a:rPr>
              <a:t>Предал</a:t>
            </a:r>
            <a:r>
              <a:rPr lang="ru-RU" sz="16000" b="1" spc="-150" dirty="0">
                <a:solidFill>
                  <a:schemeClr val="tx2">
                    <a:lumMod val="50000"/>
                  </a:schemeClr>
                </a:solidFill>
                <a:latin typeface="Arial" panose="020B0604020202020204" pitchFamily="34" charset="0"/>
                <a:cs typeface="Arial" panose="020B0604020202020204" pitchFamily="34" charset="0"/>
              </a:rPr>
              <a:t>, отдав на распятье Христа, Боже, помилуй нас</a:t>
            </a:r>
            <a:r>
              <a:rPr lang="ru-RU" sz="16000" b="1" spc="-150" dirty="0" smtClean="0">
                <a:solidFill>
                  <a:schemeClr val="tx2">
                    <a:lumMod val="50000"/>
                  </a:schemeClr>
                </a:solidFill>
                <a:latin typeface="Arial" panose="020B0604020202020204" pitchFamily="34" charset="0"/>
                <a:cs typeface="Arial" panose="020B0604020202020204" pitchFamily="34" charset="0"/>
              </a:rPr>
              <a:t>.</a:t>
            </a:r>
          </a:p>
          <a:p>
            <a:pPr algn="l">
              <a:lnSpc>
                <a:spcPct val="120000"/>
              </a:lnSpc>
            </a:pPr>
            <a:r>
              <a:rPr lang="ru-RU" sz="16000" b="1" i="1" spc="-150" dirty="0" smtClean="0">
                <a:solidFill>
                  <a:schemeClr val="tx2">
                    <a:lumMod val="50000"/>
                  </a:schemeClr>
                </a:solidFill>
                <a:latin typeface="Arial" panose="020B0604020202020204" pitchFamily="34" charset="0"/>
                <a:cs typeface="Arial" panose="020B0604020202020204" pitchFamily="34" charset="0"/>
              </a:rPr>
              <a:t>			</a:t>
            </a:r>
            <a:r>
              <a:rPr lang="en-US" sz="16000" b="1" i="1" spc="-150" dirty="0" smtClean="0">
                <a:solidFill>
                  <a:schemeClr val="tx2">
                    <a:lumMod val="50000"/>
                  </a:schemeClr>
                </a:solidFill>
                <a:latin typeface="Arial" panose="020B0604020202020204" pitchFamily="34" charset="0"/>
                <a:cs typeface="Arial" panose="020B0604020202020204" pitchFamily="34" charset="0"/>
              </a:rPr>
              <a:t>[</a:t>
            </a:r>
            <a:r>
              <a:rPr lang="ru-RU" sz="16000" b="1" i="1" spc="-150" dirty="0" smtClean="0">
                <a:solidFill>
                  <a:schemeClr val="tx2">
                    <a:lumMod val="50000"/>
                  </a:schemeClr>
                </a:solidFill>
                <a:latin typeface="Arial" panose="020B0604020202020204" pitchFamily="34" charset="0"/>
                <a:cs typeface="Arial" panose="020B0604020202020204" pitchFamily="34" charset="0"/>
              </a:rPr>
              <a:t>(</a:t>
            </a:r>
            <a:r>
              <a:rPr lang="ru-RU" sz="16000" b="1" i="1" spc="-150" dirty="0">
                <a:solidFill>
                  <a:schemeClr val="tx2">
                    <a:lumMod val="50000"/>
                  </a:schemeClr>
                </a:solidFill>
                <a:latin typeface="Arial" panose="020B0604020202020204" pitchFamily="34" charset="0"/>
                <a:cs typeface="Arial" panose="020B0604020202020204" pitchFamily="34" charset="0"/>
              </a:rPr>
              <a:t>муж.) Боже, </a:t>
            </a:r>
            <a:r>
              <a:rPr lang="ru-RU" sz="16000" b="1" i="1" spc="-150" dirty="0" smtClean="0">
                <a:solidFill>
                  <a:schemeClr val="tx2">
                    <a:lumMod val="50000"/>
                  </a:schemeClr>
                </a:solidFill>
                <a:latin typeface="Arial" panose="020B0604020202020204" pitchFamily="34" charset="0"/>
                <a:cs typeface="Arial" panose="020B0604020202020204" pitchFamily="34" charset="0"/>
              </a:rPr>
              <a:t>помилуй</a:t>
            </a:r>
            <a:r>
              <a:rPr lang="en-US" sz="16000" b="1" i="1" spc="-150" dirty="0" smtClean="0">
                <a:solidFill>
                  <a:schemeClr val="tx2">
                    <a:lumMod val="50000"/>
                  </a:schemeClr>
                </a:solidFill>
                <a:latin typeface="Arial" panose="020B0604020202020204" pitchFamily="34" charset="0"/>
                <a:cs typeface="Arial" panose="020B0604020202020204" pitchFamily="34" charset="0"/>
              </a:rPr>
              <a:t>]</a:t>
            </a:r>
            <a:r>
              <a:rPr lang="ru-RU" sz="16000" b="1" i="1" spc="-150" dirty="0" smtClean="0">
                <a:solidFill>
                  <a:schemeClr val="tx2">
                    <a:lumMod val="50000"/>
                  </a:schemeClr>
                </a:solidFill>
                <a:latin typeface="Arial" panose="020B0604020202020204" pitchFamily="34" charset="0"/>
                <a:cs typeface="Arial" panose="020B0604020202020204" pitchFamily="34" charset="0"/>
              </a:rPr>
              <a:t>.</a:t>
            </a:r>
            <a:endParaRPr lang="ru-RU" sz="16000" b="1" i="1" spc="-150" dirty="0">
              <a:solidFill>
                <a:schemeClr val="tx2">
                  <a:lumMod val="50000"/>
                </a:schemeClr>
              </a:solidFill>
              <a:latin typeface="Arial" panose="020B0604020202020204" pitchFamily="34" charset="0"/>
              <a:cs typeface="Arial" panose="020B0604020202020204" pitchFamily="34" charset="0"/>
            </a:endParaRPr>
          </a:p>
          <a:p>
            <a:pPr algn="l">
              <a:lnSpc>
                <a:spcPct val="150000"/>
              </a:lnSpc>
            </a:pPr>
            <a:endParaRPr lang="ru-RU" sz="6400" b="1" spc="-150" dirty="0">
              <a:solidFill>
                <a:schemeClr val="tx2">
                  <a:lumMod val="50000"/>
                </a:schemeClr>
              </a:solidFill>
              <a:latin typeface="Arial" panose="020B0604020202020204" pitchFamily="34" charset="0"/>
              <a:cs typeface="Arial" panose="020B0604020202020204" pitchFamily="34" charset="0"/>
            </a:endParaRPr>
          </a:p>
          <a:p>
            <a:pPr algn="l" defTabSz="685800">
              <a:spcBef>
                <a:spcPts val="1350"/>
              </a:spcBef>
              <a:buClr>
                <a:srgbClr val="595959"/>
              </a:buClr>
            </a:pPr>
            <a:endParaRPr lang="ru-RU" sz="2800" b="1" dirty="0">
              <a:solidFill>
                <a:schemeClr val="tx1"/>
              </a:solidFill>
              <a:latin typeface="Arial"/>
              <a:cs typeface="Arial"/>
            </a:endParaRPr>
          </a:p>
        </p:txBody>
      </p:sp>
    </p:spTree>
    <p:extLst>
      <p:ext uri="{BB962C8B-B14F-4D97-AF65-F5344CB8AC3E}">
        <p14:creationId xmlns:p14="http://schemas.microsoft.com/office/powerpoint/2010/main" val="341124858"/>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70910" y="247332"/>
            <a:ext cx="8274944" cy="4345737"/>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25000" lnSpcReduction="2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20000"/>
              </a:lnSpc>
            </a:pPr>
            <a:r>
              <a:rPr lang="ru-RU" sz="16000" b="1" spc="-150" dirty="0">
                <a:solidFill>
                  <a:schemeClr val="tx2">
                    <a:lumMod val="50000"/>
                  </a:schemeClr>
                </a:solidFill>
                <a:latin typeface="Arial" panose="020B0604020202020204" pitchFamily="34" charset="0"/>
                <a:cs typeface="Arial" panose="020B0604020202020204" pitchFamily="34" charset="0"/>
              </a:rPr>
              <a:t>Воля святая свершилась </a:t>
            </a:r>
            <a:r>
              <a:rPr lang="ru-RU" sz="16000" b="1" spc="-150" dirty="0" smtClean="0">
                <a:solidFill>
                  <a:schemeClr val="tx2">
                    <a:lumMod val="50000"/>
                  </a:schemeClr>
                </a:solidFill>
                <a:latin typeface="Arial" panose="020B0604020202020204" pitchFamily="34" charset="0"/>
                <a:cs typeface="Arial" panose="020B0604020202020204" pitchFamily="34" charset="0"/>
              </a:rPr>
              <a:t>Твоя</a:t>
            </a:r>
            <a:r>
              <a:rPr lang="ru-RU" sz="16000" b="1" spc="-150" dirty="0">
                <a:solidFill>
                  <a:schemeClr val="tx2">
                    <a:lumMod val="50000"/>
                  </a:schemeClr>
                </a:solidFill>
                <a:latin typeface="Arial" panose="020B0604020202020204" pitchFamily="34" charset="0"/>
                <a:cs typeface="Arial" panose="020B0604020202020204" pitchFamily="34" charset="0"/>
              </a:rPr>
              <a:t>. </a:t>
            </a:r>
          </a:p>
          <a:p>
            <a:pPr algn="l">
              <a:lnSpc>
                <a:spcPct val="120000"/>
              </a:lnSpc>
            </a:pPr>
            <a:r>
              <a:rPr lang="ru-RU" sz="16000" b="1" spc="-150" dirty="0">
                <a:solidFill>
                  <a:schemeClr val="tx2">
                    <a:lumMod val="50000"/>
                  </a:schemeClr>
                </a:solidFill>
                <a:latin typeface="Arial" panose="020B0604020202020204" pitchFamily="34" charset="0"/>
                <a:cs typeface="Arial" panose="020B0604020202020204" pitchFamily="34" charset="0"/>
              </a:rPr>
              <a:t>Боже, помилуй нас</a:t>
            </a:r>
            <a:r>
              <a:rPr lang="ru-RU" sz="16000" b="1" spc="-150" dirty="0" smtClean="0">
                <a:solidFill>
                  <a:schemeClr val="tx2">
                    <a:lumMod val="50000"/>
                  </a:schemeClr>
                </a:solidFill>
                <a:latin typeface="Arial" panose="020B0604020202020204" pitchFamily="34" charset="0"/>
                <a:cs typeface="Arial" panose="020B0604020202020204" pitchFamily="34" charset="0"/>
              </a:rPr>
              <a:t>.</a:t>
            </a:r>
          </a:p>
          <a:p>
            <a:pPr algn="l">
              <a:lnSpc>
                <a:spcPct val="120000"/>
              </a:lnSpc>
            </a:pPr>
            <a:r>
              <a:rPr lang="ru-RU" sz="16000" b="1" i="1" spc="-150" dirty="0" smtClean="0">
                <a:solidFill>
                  <a:schemeClr val="tx2">
                    <a:lumMod val="50000"/>
                  </a:schemeClr>
                </a:solidFill>
                <a:latin typeface="Arial" panose="020B0604020202020204" pitchFamily="34" charset="0"/>
                <a:cs typeface="Arial" panose="020B0604020202020204" pitchFamily="34" charset="0"/>
              </a:rPr>
              <a:t>			</a:t>
            </a:r>
            <a:r>
              <a:rPr lang="en-US" sz="16000" b="1" i="1" spc="-150" dirty="0">
                <a:solidFill>
                  <a:schemeClr val="tx2">
                    <a:lumMod val="50000"/>
                  </a:schemeClr>
                </a:solidFill>
                <a:latin typeface="Arial" panose="020B0604020202020204" pitchFamily="34" charset="0"/>
                <a:cs typeface="Arial" panose="020B0604020202020204" pitchFamily="34" charset="0"/>
              </a:rPr>
              <a:t>[</a:t>
            </a:r>
            <a:r>
              <a:rPr lang="ru-RU" sz="16000" b="1" i="1" spc="-150" dirty="0" smtClean="0">
                <a:solidFill>
                  <a:schemeClr val="tx2">
                    <a:lumMod val="50000"/>
                  </a:schemeClr>
                </a:solidFill>
                <a:latin typeface="Arial" panose="020B0604020202020204" pitchFamily="34" charset="0"/>
                <a:cs typeface="Arial" panose="020B0604020202020204" pitchFamily="34" charset="0"/>
              </a:rPr>
              <a:t>(</a:t>
            </a:r>
            <a:r>
              <a:rPr lang="ru-RU" sz="16000" b="1" i="1" spc="-150" dirty="0">
                <a:solidFill>
                  <a:schemeClr val="tx2">
                    <a:lumMod val="50000"/>
                  </a:schemeClr>
                </a:solidFill>
                <a:latin typeface="Arial" panose="020B0604020202020204" pitchFamily="34" charset="0"/>
                <a:cs typeface="Arial" panose="020B0604020202020204" pitchFamily="34" charset="0"/>
              </a:rPr>
              <a:t>муж.) Боже, </a:t>
            </a:r>
            <a:r>
              <a:rPr lang="ru-RU" sz="16000" b="1" i="1" spc="-150" dirty="0" smtClean="0">
                <a:solidFill>
                  <a:schemeClr val="tx2">
                    <a:lumMod val="50000"/>
                  </a:schemeClr>
                </a:solidFill>
                <a:latin typeface="Arial" panose="020B0604020202020204" pitchFamily="34" charset="0"/>
                <a:cs typeface="Arial" panose="020B0604020202020204" pitchFamily="34" charset="0"/>
              </a:rPr>
              <a:t>помилуй</a:t>
            </a:r>
            <a:r>
              <a:rPr lang="en-US" sz="16000" b="1" i="1" spc="-150" dirty="0" smtClean="0">
                <a:solidFill>
                  <a:schemeClr val="tx2">
                    <a:lumMod val="50000"/>
                  </a:schemeClr>
                </a:solidFill>
                <a:latin typeface="Arial" panose="020B0604020202020204" pitchFamily="34" charset="0"/>
                <a:cs typeface="Arial" panose="020B0604020202020204" pitchFamily="34" charset="0"/>
              </a:rPr>
              <a:t>]</a:t>
            </a:r>
            <a:r>
              <a:rPr lang="ru-RU" sz="16000" b="1" i="1" spc="-150" dirty="0" smtClean="0">
                <a:solidFill>
                  <a:schemeClr val="tx2">
                    <a:lumMod val="50000"/>
                  </a:schemeClr>
                </a:solidFill>
                <a:latin typeface="Arial" panose="020B0604020202020204" pitchFamily="34" charset="0"/>
                <a:cs typeface="Arial" panose="020B0604020202020204" pitchFamily="34" charset="0"/>
              </a:rPr>
              <a:t>.</a:t>
            </a:r>
            <a:endParaRPr lang="ru-RU" sz="16000" b="1" i="1" spc="-150" dirty="0">
              <a:solidFill>
                <a:schemeClr val="tx2">
                  <a:lumMod val="50000"/>
                </a:schemeClr>
              </a:solidFill>
              <a:latin typeface="Arial" panose="020B0604020202020204" pitchFamily="34" charset="0"/>
              <a:cs typeface="Arial" panose="020B0604020202020204" pitchFamily="34" charset="0"/>
            </a:endParaRPr>
          </a:p>
          <a:p>
            <a:pPr algn="l">
              <a:lnSpc>
                <a:spcPct val="120000"/>
              </a:lnSpc>
            </a:pPr>
            <a:r>
              <a:rPr lang="ru-RU" sz="16000" b="1" spc="-150" dirty="0" smtClean="0">
                <a:solidFill>
                  <a:schemeClr val="tx2">
                    <a:lumMod val="50000"/>
                  </a:schemeClr>
                </a:solidFill>
                <a:latin typeface="Arial" panose="020B0604020202020204" pitchFamily="34" charset="0"/>
                <a:cs typeface="Arial" panose="020B0604020202020204" pitchFamily="34" charset="0"/>
              </a:rPr>
              <a:t>Вечной </a:t>
            </a:r>
            <a:r>
              <a:rPr lang="ru-RU" sz="16000" b="1" spc="-150" dirty="0">
                <a:solidFill>
                  <a:schemeClr val="tx2">
                    <a:lumMod val="50000"/>
                  </a:schemeClr>
                </a:solidFill>
                <a:latin typeface="Arial" panose="020B0604020202020204" pitchFamily="34" charset="0"/>
                <a:cs typeface="Arial" panose="020B0604020202020204" pitchFamily="34" charset="0"/>
              </a:rPr>
              <a:t>любовью </a:t>
            </a:r>
            <a:endParaRPr lang="ru-RU" sz="16000" b="1" spc="-150" dirty="0" smtClean="0">
              <a:solidFill>
                <a:schemeClr val="tx2">
                  <a:lumMod val="50000"/>
                </a:schemeClr>
              </a:solidFill>
              <a:latin typeface="Arial" panose="020B0604020202020204" pitchFamily="34" charset="0"/>
              <a:cs typeface="Arial" panose="020B0604020202020204" pitchFamily="34" charset="0"/>
            </a:endParaRPr>
          </a:p>
          <a:p>
            <a:pPr algn="l">
              <a:lnSpc>
                <a:spcPct val="120000"/>
              </a:lnSpc>
            </a:pPr>
            <a:r>
              <a:rPr lang="ru-RU" sz="16000" b="1" spc="-150" dirty="0" smtClean="0">
                <a:solidFill>
                  <a:schemeClr val="tx2">
                    <a:lumMod val="50000"/>
                  </a:schemeClr>
                </a:solidFill>
                <a:latin typeface="Arial" panose="020B0604020202020204" pitchFamily="34" charset="0"/>
                <a:cs typeface="Arial" panose="020B0604020202020204" pitchFamily="34" charset="0"/>
              </a:rPr>
              <a:t>Свой мир	</a:t>
            </a:r>
            <a:r>
              <a:rPr lang="ru-RU" sz="16000" b="1" spc="-150" dirty="0" err="1" smtClean="0">
                <a:solidFill>
                  <a:schemeClr val="tx2">
                    <a:lumMod val="50000"/>
                  </a:schemeClr>
                </a:solidFill>
                <a:latin typeface="Arial" panose="020B0604020202020204" pitchFamily="34" charset="0"/>
                <a:cs typeface="Arial" panose="020B0604020202020204" pitchFamily="34" charset="0"/>
              </a:rPr>
              <a:t>возлюбя</a:t>
            </a:r>
            <a:r>
              <a:rPr lang="ru-RU" sz="16000" b="1" spc="-150" dirty="0">
                <a:solidFill>
                  <a:schemeClr val="tx2">
                    <a:lumMod val="50000"/>
                  </a:schemeClr>
                </a:solidFill>
                <a:latin typeface="Arial" panose="020B0604020202020204" pitchFamily="34" charset="0"/>
                <a:cs typeface="Arial" panose="020B0604020202020204" pitchFamily="34" charset="0"/>
              </a:rPr>
              <a:t>, </a:t>
            </a:r>
          </a:p>
          <a:p>
            <a:pPr algn="l">
              <a:lnSpc>
                <a:spcPct val="120000"/>
              </a:lnSpc>
            </a:pPr>
            <a:r>
              <a:rPr lang="ru-RU" sz="16000" b="1" spc="-150" dirty="0">
                <a:solidFill>
                  <a:schemeClr val="tx2">
                    <a:lumMod val="50000"/>
                  </a:schemeClr>
                </a:solidFill>
                <a:latin typeface="Arial" panose="020B0604020202020204" pitchFamily="34" charset="0"/>
                <a:cs typeface="Arial" panose="020B0604020202020204" pitchFamily="34" charset="0"/>
              </a:rPr>
              <a:t>Боже, помилуй нас</a:t>
            </a:r>
            <a:r>
              <a:rPr lang="ru-RU" sz="16000" b="1" spc="-150" dirty="0" smtClean="0">
                <a:solidFill>
                  <a:schemeClr val="tx2">
                    <a:lumMod val="50000"/>
                  </a:schemeClr>
                </a:solidFill>
                <a:latin typeface="Arial" panose="020B0604020202020204" pitchFamily="34" charset="0"/>
                <a:cs typeface="Arial" panose="020B0604020202020204" pitchFamily="34" charset="0"/>
              </a:rPr>
              <a:t>.</a:t>
            </a:r>
          </a:p>
          <a:p>
            <a:pPr algn="l">
              <a:lnSpc>
                <a:spcPct val="120000"/>
              </a:lnSpc>
            </a:pPr>
            <a:r>
              <a:rPr lang="ru-RU" sz="16000" b="1" i="1" spc="-150" dirty="0" smtClean="0">
                <a:solidFill>
                  <a:schemeClr val="tx2">
                    <a:lumMod val="50000"/>
                  </a:schemeClr>
                </a:solidFill>
                <a:latin typeface="Arial" panose="020B0604020202020204" pitchFamily="34" charset="0"/>
                <a:cs typeface="Arial" panose="020B0604020202020204" pitchFamily="34" charset="0"/>
              </a:rPr>
              <a:t>			</a:t>
            </a:r>
            <a:r>
              <a:rPr lang="en-US" sz="16000" b="1" i="1" spc="-150" dirty="0" smtClean="0">
                <a:solidFill>
                  <a:schemeClr val="tx2">
                    <a:lumMod val="50000"/>
                  </a:schemeClr>
                </a:solidFill>
                <a:latin typeface="Arial" panose="020B0604020202020204" pitchFamily="34" charset="0"/>
                <a:cs typeface="Arial" panose="020B0604020202020204" pitchFamily="34" charset="0"/>
              </a:rPr>
              <a:t>[</a:t>
            </a:r>
            <a:r>
              <a:rPr lang="ru-RU" sz="16000" b="1" i="1" spc="-150" dirty="0" smtClean="0">
                <a:solidFill>
                  <a:schemeClr val="tx2">
                    <a:lumMod val="50000"/>
                  </a:schemeClr>
                </a:solidFill>
                <a:latin typeface="Arial" panose="020B0604020202020204" pitchFamily="34" charset="0"/>
                <a:cs typeface="Arial" panose="020B0604020202020204" pitchFamily="34" charset="0"/>
              </a:rPr>
              <a:t>(</a:t>
            </a:r>
            <a:r>
              <a:rPr lang="ru-RU" sz="16000" b="1" i="1" spc="-150" dirty="0">
                <a:solidFill>
                  <a:schemeClr val="tx2">
                    <a:lumMod val="50000"/>
                  </a:schemeClr>
                </a:solidFill>
                <a:latin typeface="Arial" panose="020B0604020202020204" pitchFamily="34" charset="0"/>
                <a:cs typeface="Arial" panose="020B0604020202020204" pitchFamily="34" charset="0"/>
              </a:rPr>
              <a:t>муж.) Боже, </a:t>
            </a:r>
            <a:r>
              <a:rPr lang="ru-RU" sz="16000" b="1" i="1" spc="-150" dirty="0" smtClean="0">
                <a:solidFill>
                  <a:schemeClr val="tx2">
                    <a:lumMod val="50000"/>
                  </a:schemeClr>
                </a:solidFill>
                <a:latin typeface="Arial" panose="020B0604020202020204" pitchFamily="34" charset="0"/>
                <a:cs typeface="Arial" panose="020B0604020202020204" pitchFamily="34" charset="0"/>
              </a:rPr>
              <a:t>помилуй</a:t>
            </a:r>
            <a:r>
              <a:rPr lang="en-US" sz="16000" b="1" i="1" spc="-150" dirty="0" smtClean="0">
                <a:solidFill>
                  <a:schemeClr val="tx2">
                    <a:lumMod val="50000"/>
                  </a:schemeClr>
                </a:solidFill>
                <a:latin typeface="Arial" panose="020B0604020202020204" pitchFamily="34" charset="0"/>
                <a:cs typeface="Arial" panose="020B0604020202020204" pitchFamily="34" charset="0"/>
              </a:rPr>
              <a:t>]</a:t>
            </a:r>
            <a:r>
              <a:rPr lang="ru-RU" sz="16000" b="1" spc="-150" dirty="0" smtClean="0">
                <a:solidFill>
                  <a:schemeClr val="tx2">
                    <a:lumMod val="50000"/>
                  </a:schemeClr>
                </a:solidFill>
                <a:latin typeface="Arial" panose="020B0604020202020204" pitchFamily="34" charset="0"/>
                <a:cs typeface="Arial" panose="020B0604020202020204" pitchFamily="34" charset="0"/>
              </a:rPr>
              <a:t>.</a:t>
            </a:r>
            <a:endParaRPr lang="ru-RU" sz="16000" b="1" spc="-150" dirty="0">
              <a:solidFill>
                <a:schemeClr val="tx2">
                  <a:lumMod val="50000"/>
                </a:schemeClr>
              </a:solidFill>
              <a:latin typeface="Arial" panose="020B0604020202020204" pitchFamily="34" charset="0"/>
              <a:cs typeface="Arial" panose="020B0604020202020204" pitchFamily="34" charset="0"/>
            </a:endParaRPr>
          </a:p>
          <a:p>
            <a:pPr algn="l" defTabSz="685800">
              <a:spcBef>
                <a:spcPts val="1350"/>
              </a:spcBef>
              <a:buClr>
                <a:srgbClr val="595959"/>
              </a:buClr>
            </a:pPr>
            <a:endParaRPr lang="ru-RU" sz="2800" b="1" dirty="0">
              <a:solidFill>
                <a:schemeClr val="tx1"/>
              </a:solidFill>
              <a:latin typeface="Arial"/>
              <a:cs typeface="Arial"/>
            </a:endParaRPr>
          </a:p>
        </p:txBody>
      </p:sp>
    </p:spTree>
    <p:extLst>
      <p:ext uri="{BB962C8B-B14F-4D97-AF65-F5344CB8AC3E}">
        <p14:creationId xmlns:p14="http://schemas.microsoft.com/office/powerpoint/2010/main" val="404035466"/>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1010</TotalTime>
  <Words>35</Words>
  <Application>Microsoft Macintosh PowerPoint</Application>
  <PresentationFormat>On-screen Show (16:9)</PresentationFormat>
  <Paragraphs>22</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White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81</cp:revision>
  <dcterms:modified xsi:type="dcterms:W3CDTF">2020-10-20T18:27:51Z</dcterms:modified>
</cp:coreProperties>
</file>