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65" r:id="rId2"/>
    <p:sldId id="269" r:id="rId3"/>
    <p:sldId id="267" r:id="rId4"/>
    <p:sldId id="270" r:id="rId5"/>
    <p:sldId id="276" r:id="rId6"/>
    <p:sldId id="271" r:id="rId7"/>
    <p:sldId id="277" r:id="rId8"/>
    <p:sldId id="272" r:id="rId9"/>
    <p:sldId id="278" r:id="rId10"/>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75172" autoAdjust="0"/>
  </p:normalViewPr>
  <p:slideViewPr>
    <p:cSldViewPr snapToGrid="0" snapToObjects="1">
      <p:cViewPr>
        <p:scale>
          <a:sx n="109" d="100"/>
          <a:sy n="109" d="100"/>
        </p:scale>
        <p:origin x="-2280" y="-464"/>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005559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290614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953817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 xmlns:a16="http://schemas.microsoft.com/office/drawing/2014/main" id="{E4438512-FB30-8240-9BEE-8A05FE64B54F}"/>
              </a:ext>
            </a:extLst>
          </p:cNvPr>
          <p:cNvSpPr txBox="1">
            <a:spLocks/>
          </p:cNvSpPr>
          <p:nvPr/>
        </p:nvSpPr>
        <p:spPr>
          <a:xfrm>
            <a:off x="1941816" y="330917"/>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Боже, Тебя люблю</a:t>
            </a:r>
            <a:endPar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965772" y="347133"/>
            <a:ext cx="6758731" cy="385910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sz="4800" b="1" spc="-150" dirty="0">
                <a:solidFill>
                  <a:schemeClr val="tx2">
                    <a:lumMod val="50000"/>
                  </a:schemeClr>
                </a:solidFill>
                <a:latin typeface="Arial" panose="020B0604020202020204" pitchFamily="34" charset="0"/>
                <a:cs typeface="Arial" panose="020B0604020202020204" pitchFamily="34" charset="0"/>
              </a:rPr>
              <a:t>Боже, Тебя люблю</a:t>
            </a:r>
          </a:p>
          <a:p>
            <a:pPr algn="l">
              <a:lnSpc>
                <a:spcPct val="150000"/>
              </a:lnSpc>
            </a:pPr>
            <a:r>
              <a:rPr lang="ru-RU" sz="4800" b="1" spc="-150" dirty="0">
                <a:solidFill>
                  <a:schemeClr val="tx2">
                    <a:lumMod val="50000"/>
                  </a:schemeClr>
                </a:solidFill>
                <a:latin typeface="Arial" panose="020B0604020202020204" pitchFamily="34" charset="0"/>
                <a:cs typeface="Arial" panose="020B0604020202020204" pitchFamily="34" charset="0"/>
              </a:rPr>
              <a:t>Я всё сильней,</a:t>
            </a:r>
          </a:p>
          <a:p>
            <a:pPr algn="l">
              <a:lnSpc>
                <a:spcPct val="150000"/>
              </a:lnSpc>
            </a:pPr>
            <a:r>
              <a:rPr lang="ru-RU" sz="4800" b="1" spc="-150" dirty="0">
                <a:solidFill>
                  <a:schemeClr val="tx2">
                    <a:lumMod val="50000"/>
                  </a:schemeClr>
                </a:solidFill>
                <a:latin typeface="Arial" panose="020B0604020202020204" pitchFamily="34" charset="0"/>
                <a:cs typeface="Arial" panose="020B0604020202020204" pitchFamily="34" charset="0"/>
              </a:rPr>
              <a:t>Ты полноту даёшь</a:t>
            </a:r>
          </a:p>
          <a:p>
            <a:pPr algn="l">
              <a:lnSpc>
                <a:spcPct val="150000"/>
              </a:lnSpc>
            </a:pPr>
            <a:r>
              <a:rPr lang="ru-RU" sz="4800" b="1" spc="-150" dirty="0">
                <a:solidFill>
                  <a:schemeClr val="tx2">
                    <a:lumMod val="50000"/>
                  </a:schemeClr>
                </a:solidFill>
                <a:latin typeface="Arial" panose="020B0604020202020204" pitchFamily="34" charset="0"/>
                <a:cs typeface="Arial" panose="020B0604020202020204" pitchFamily="34" charset="0"/>
              </a:rPr>
              <a:t>Жизни моей!</a:t>
            </a:r>
            <a:endParaRPr lang="en-US" sz="4800" b="1" spc="-150" dirty="0">
              <a:solidFill>
                <a:schemeClr val="tx2">
                  <a:lumMod val="50000"/>
                </a:schemeClr>
              </a:solidFill>
              <a:latin typeface="Arial" panose="020B0604020202020204" pitchFamily="34" charset="0"/>
              <a:cs typeface="Arial" panose="020B0604020202020204" pitchFamily="34" charset="0"/>
            </a:endParaRPr>
          </a:p>
          <a:p>
            <a:pPr algn="r" defTabSz="685800">
              <a:spcBef>
                <a:spcPts val="1350"/>
              </a:spcBef>
              <a:buClr>
                <a:srgbClr val="595959"/>
              </a:buClr>
            </a:pPr>
            <a:endParaRPr lang="ru-RU" sz="2800" b="1" dirty="0">
              <a:solidFill>
                <a:schemeClr val="tx1"/>
              </a:solidFill>
              <a:latin typeface="Arial"/>
              <a:cs typeface="Arial"/>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030075" y="480774"/>
            <a:ext cx="6965879"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85000"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700" spc="-150" dirty="0">
                <a:solidFill>
                  <a:schemeClr val="tx2">
                    <a:lumMod val="50000"/>
                  </a:schemeClr>
                </a:solidFill>
                <a:latin typeface="Arial" panose="020B0604020202020204" pitchFamily="34" charset="0"/>
                <a:cs typeface="Arial" panose="020B0604020202020204" pitchFamily="34" charset="0"/>
              </a:rPr>
              <a:t>Припев: </a:t>
            </a:r>
          </a:p>
          <a:p>
            <a:pPr algn="l">
              <a:lnSpc>
                <a:spcPct val="90000"/>
              </a:lnSpc>
            </a:pPr>
            <a:endParaRPr lang="ru-RU" sz="4800" spc="-150" dirty="0">
              <a:solidFill>
                <a:schemeClr val="tx2">
                  <a:lumMod val="50000"/>
                </a:schemeClr>
              </a:solidFill>
              <a:latin typeface="Arial" panose="020B0604020202020204" pitchFamily="34" charset="0"/>
              <a:cs typeface="Arial" panose="020B0604020202020204" pitchFamily="34" charset="0"/>
            </a:endParaRPr>
          </a:p>
          <a:p>
            <a:pPr algn="l"/>
            <a:r>
              <a:rPr lang="ru-RU" sz="5200" b="1" spc="-150" dirty="0">
                <a:solidFill>
                  <a:schemeClr val="tx2">
                    <a:lumMod val="50000"/>
                  </a:schemeClr>
                </a:solidFill>
                <a:latin typeface="Arial" panose="020B0604020202020204" pitchFamily="34" charset="0"/>
                <a:cs typeface="Arial" panose="020B0604020202020204" pitchFamily="34" charset="0"/>
              </a:rPr>
              <a:t>Радостно я пою:</a:t>
            </a:r>
          </a:p>
          <a:p>
            <a:pPr algn="l"/>
            <a:endParaRPr lang="ru-RU" sz="5200" b="1" spc="-150" dirty="0">
              <a:solidFill>
                <a:schemeClr val="tx2">
                  <a:lumMod val="50000"/>
                </a:schemeClr>
              </a:solidFill>
              <a:latin typeface="Arial" panose="020B0604020202020204" pitchFamily="34" charset="0"/>
              <a:cs typeface="Arial" panose="020B0604020202020204" pitchFamily="34" charset="0"/>
            </a:endParaRPr>
          </a:p>
          <a:p>
            <a:pPr algn="l"/>
            <a:r>
              <a:rPr lang="ru-RU" sz="5200" b="1" spc="-150" dirty="0">
                <a:solidFill>
                  <a:schemeClr val="tx2">
                    <a:lumMod val="50000"/>
                  </a:schemeClr>
                </a:solidFill>
                <a:latin typeface="Arial" panose="020B0604020202020204" pitchFamily="34" charset="0"/>
                <a:cs typeface="Arial" panose="020B0604020202020204" pitchFamily="34" charset="0"/>
              </a:rPr>
              <a:t>Боже, Тебя люблю,</a:t>
            </a:r>
          </a:p>
          <a:p>
            <a:pPr algn="l"/>
            <a:endParaRPr lang="ru-RU" sz="5200" b="1" spc="-150" dirty="0">
              <a:solidFill>
                <a:schemeClr val="tx2">
                  <a:lumMod val="50000"/>
                </a:schemeClr>
              </a:solidFill>
              <a:latin typeface="Arial" panose="020B0604020202020204" pitchFamily="34" charset="0"/>
              <a:cs typeface="Arial" panose="020B0604020202020204" pitchFamily="34" charset="0"/>
            </a:endParaRPr>
          </a:p>
          <a:p>
            <a:pPr algn="l"/>
            <a:r>
              <a:rPr lang="ru-RU" sz="5200" b="1" spc="-150" dirty="0">
                <a:solidFill>
                  <a:schemeClr val="tx2">
                    <a:lumMod val="50000"/>
                  </a:schemeClr>
                </a:solidFill>
                <a:latin typeface="Arial" panose="020B0604020202020204" pitchFamily="34" charset="0"/>
                <a:cs typeface="Arial" panose="020B0604020202020204" pitchFamily="34" charset="0"/>
              </a:rPr>
              <a:t>Боже, Тебя </a:t>
            </a:r>
            <a:r>
              <a:rPr lang="ru-RU" sz="5200" b="1" spc="-150" dirty="0" smtClean="0">
                <a:solidFill>
                  <a:schemeClr val="tx2">
                    <a:lumMod val="50000"/>
                  </a:schemeClr>
                </a:solidFill>
                <a:latin typeface="Arial" panose="020B0604020202020204" pitchFamily="34" charset="0"/>
                <a:cs typeface="Arial" panose="020B0604020202020204" pitchFamily="34" charset="0"/>
              </a:rPr>
              <a:t>я </a:t>
            </a:r>
            <a:r>
              <a:rPr lang="ru-RU" sz="5200" b="1" spc="-150" dirty="0">
                <a:solidFill>
                  <a:schemeClr val="tx2">
                    <a:lumMod val="50000"/>
                  </a:schemeClr>
                </a:solidFill>
                <a:latin typeface="Arial" panose="020B0604020202020204" pitchFamily="34" charset="0"/>
                <a:cs typeface="Arial" panose="020B0604020202020204" pitchFamily="34" charset="0"/>
              </a:rPr>
              <a:t>так люблю!</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972896" y="227649"/>
            <a:ext cx="817110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В радостях мира </a:t>
            </a:r>
          </a:p>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Я счастья искал,</a:t>
            </a:r>
          </a:p>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Но лишь Тебя найдя,</a:t>
            </a:r>
          </a:p>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Счастлив я стал.</a:t>
            </a:r>
          </a:p>
          <a:p>
            <a:pPr algn="l" defTabSz="685800">
              <a:spcBef>
                <a:spcPts val="1350"/>
              </a:spcBef>
              <a:buClr>
                <a:srgbClr val="595959"/>
              </a:buClr>
            </a:pPr>
            <a:endParaRPr lang="ru-RU" sz="4000" b="1" dirty="0">
              <a:solidFill>
                <a:schemeClr val="tx1"/>
              </a:solidFill>
              <a:latin typeface="Arial"/>
              <a:cs typeface="Arial"/>
            </a:endParaRPr>
          </a:p>
        </p:txBody>
      </p:sp>
    </p:spTree>
    <p:extLst>
      <p:ext uri="{BB962C8B-B14F-4D97-AF65-F5344CB8AC3E}">
        <p14:creationId xmlns:p14="http://schemas.microsoft.com/office/powerpoint/2010/main" val="1540559170"/>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030075" y="480774"/>
            <a:ext cx="6965879"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85000"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700" spc="-150" dirty="0">
                <a:solidFill>
                  <a:schemeClr val="tx2">
                    <a:lumMod val="50000"/>
                  </a:schemeClr>
                </a:solidFill>
                <a:latin typeface="Arial" panose="020B0604020202020204" pitchFamily="34" charset="0"/>
                <a:cs typeface="Arial" panose="020B0604020202020204" pitchFamily="34" charset="0"/>
              </a:rPr>
              <a:t>Припев: </a:t>
            </a:r>
          </a:p>
          <a:p>
            <a:pPr algn="l">
              <a:lnSpc>
                <a:spcPct val="90000"/>
              </a:lnSpc>
            </a:pPr>
            <a:endParaRPr lang="ru-RU" sz="4800" spc="-150" dirty="0">
              <a:solidFill>
                <a:schemeClr val="tx2">
                  <a:lumMod val="50000"/>
                </a:schemeClr>
              </a:solidFill>
              <a:latin typeface="Arial" panose="020B0604020202020204" pitchFamily="34" charset="0"/>
              <a:cs typeface="Arial" panose="020B0604020202020204" pitchFamily="34" charset="0"/>
            </a:endParaRPr>
          </a:p>
          <a:p>
            <a:pPr algn="l"/>
            <a:r>
              <a:rPr lang="ru-RU" sz="5200" b="1" spc="-150" dirty="0">
                <a:solidFill>
                  <a:schemeClr val="tx2">
                    <a:lumMod val="50000"/>
                  </a:schemeClr>
                </a:solidFill>
                <a:latin typeface="Arial" panose="020B0604020202020204" pitchFamily="34" charset="0"/>
                <a:cs typeface="Arial" panose="020B0604020202020204" pitchFamily="34" charset="0"/>
              </a:rPr>
              <a:t>Радостно я пою:</a:t>
            </a:r>
          </a:p>
          <a:p>
            <a:pPr algn="l"/>
            <a:endParaRPr lang="ru-RU" sz="5200" b="1" spc="-150" dirty="0">
              <a:solidFill>
                <a:schemeClr val="tx2">
                  <a:lumMod val="50000"/>
                </a:schemeClr>
              </a:solidFill>
              <a:latin typeface="Arial" panose="020B0604020202020204" pitchFamily="34" charset="0"/>
              <a:cs typeface="Arial" panose="020B0604020202020204" pitchFamily="34" charset="0"/>
            </a:endParaRPr>
          </a:p>
          <a:p>
            <a:pPr algn="l"/>
            <a:r>
              <a:rPr lang="ru-RU" sz="5200" b="1" spc="-150" dirty="0">
                <a:solidFill>
                  <a:schemeClr val="tx2">
                    <a:lumMod val="50000"/>
                  </a:schemeClr>
                </a:solidFill>
                <a:latin typeface="Arial" panose="020B0604020202020204" pitchFamily="34" charset="0"/>
                <a:cs typeface="Arial" panose="020B0604020202020204" pitchFamily="34" charset="0"/>
              </a:rPr>
              <a:t>Боже, Тебя люблю,</a:t>
            </a:r>
          </a:p>
          <a:p>
            <a:pPr algn="l"/>
            <a:endParaRPr lang="ru-RU" sz="5200" b="1" spc="-150" dirty="0">
              <a:solidFill>
                <a:schemeClr val="tx2">
                  <a:lumMod val="50000"/>
                </a:schemeClr>
              </a:solidFill>
              <a:latin typeface="Arial" panose="020B0604020202020204" pitchFamily="34" charset="0"/>
              <a:cs typeface="Arial" panose="020B0604020202020204" pitchFamily="34" charset="0"/>
            </a:endParaRPr>
          </a:p>
          <a:p>
            <a:pPr algn="l"/>
            <a:r>
              <a:rPr lang="ru-RU" sz="5200" b="1" spc="-150" dirty="0">
                <a:solidFill>
                  <a:schemeClr val="tx2">
                    <a:lumMod val="50000"/>
                  </a:schemeClr>
                </a:solidFill>
                <a:latin typeface="Arial" panose="020B0604020202020204" pitchFamily="34" charset="0"/>
                <a:cs typeface="Arial" panose="020B0604020202020204" pitchFamily="34" charset="0"/>
              </a:rPr>
              <a:t>Боже, Тебя </a:t>
            </a:r>
            <a:r>
              <a:rPr lang="ru-RU" sz="5200" b="1" spc="-150" dirty="0" smtClean="0">
                <a:solidFill>
                  <a:schemeClr val="tx2">
                    <a:lumMod val="50000"/>
                  </a:schemeClr>
                </a:solidFill>
                <a:latin typeface="Arial" panose="020B0604020202020204" pitchFamily="34" charset="0"/>
                <a:cs typeface="Arial" panose="020B0604020202020204" pitchFamily="34" charset="0"/>
              </a:rPr>
              <a:t>я </a:t>
            </a:r>
            <a:r>
              <a:rPr lang="ru-RU" sz="5200" b="1" spc="-150" dirty="0">
                <a:solidFill>
                  <a:schemeClr val="tx2">
                    <a:lumMod val="50000"/>
                  </a:schemeClr>
                </a:solidFill>
                <a:latin typeface="Arial" panose="020B0604020202020204" pitchFamily="34" charset="0"/>
                <a:cs typeface="Arial" panose="020B0604020202020204" pitchFamily="34" charset="0"/>
              </a:rPr>
              <a:t>так люблю!</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3044369021"/>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1028874" y="227649"/>
            <a:ext cx="8343382" cy="3937864"/>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В час испытаний </a:t>
            </a:r>
          </a:p>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Я к Богу приду,</a:t>
            </a:r>
          </a:p>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Силы идти вперёд</a:t>
            </a:r>
          </a:p>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В Нём обрету.</a:t>
            </a:r>
          </a:p>
        </p:txBody>
      </p:sp>
    </p:spTree>
    <p:extLst>
      <p:ext uri="{BB962C8B-B14F-4D97-AF65-F5344CB8AC3E}">
        <p14:creationId xmlns:p14="http://schemas.microsoft.com/office/powerpoint/2010/main" val="2117235664"/>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030075" y="480774"/>
            <a:ext cx="6965879"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85000"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700" spc="-150" dirty="0">
                <a:solidFill>
                  <a:schemeClr val="tx2">
                    <a:lumMod val="50000"/>
                  </a:schemeClr>
                </a:solidFill>
                <a:latin typeface="Arial" panose="020B0604020202020204" pitchFamily="34" charset="0"/>
                <a:cs typeface="Arial" panose="020B0604020202020204" pitchFamily="34" charset="0"/>
              </a:rPr>
              <a:t>Припев: </a:t>
            </a:r>
          </a:p>
          <a:p>
            <a:pPr algn="l">
              <a:lnSpc>
                <a:spcPct val="90000"/>
              </a:lnSpc>
            </a:pPr>
            <a:endParaRPr lang="ru-RU" sz="4800" spc="-150" dirty="0">
              <a:solidFill>
                <a:schemeClr val="tx2">
                  <a:lumMod val="50000"/>
                </a:schemeClr>
              </a:solidFill>
              <a:latin typeface="Arial" panose="020B0604020202020204" pitchFamily="34" charset="0"/>
              <a:cs typeface="Arial" panose="020B0604020202020204" pitchFamily="34" charset="0"/>
            </a:endParaRPr>
          </a:p>
          <a:p>
            <a:pPr algn="l"/>
            <a:r>
              <a:rPr lang="ru-RU" sz="5200" b="1" spc="-150" dirty="0">
                <a:solidFill>
                  <a:schemeClr val="tx2">
                    <a:lumMod val="50000"/>
                  </a:schemeClr>
                </a:solidFill>
                <a:latin typeface="Arial" panose="020B0604020202020204" pitchFamily="34" charset="0"/>
                <a:cs typeface="Arial" panose="020B0604020202020204" pitchFamily="34" charset="0"/>
              </a:rPr>
              <a:t>Радостно я пою:</a:t>
            </a:r>
          </a:p>
          <a:p>
            <a:pPr algn="l"/>
            <a:endParaRPr lang="ru-RU" sz="5200" b="1" spc="-150" dirty="0">
              <a:solidFill>
                <a:schemeClr val="tx2">
                  <a:lumMod val="50000"/>
                </a:schemeClr>
              </a:solidFill>
              <a:latin typeface="Arial" panose="020B0604020202020204" pitchFamily="34" charset="0"/>
              <a:cs typeface="Arial" panose="020B0604020202020204" pitchFamily="34" charset="0"/>
            </a:endParaRPr>
          </a:p>
          <a:p>
            <a:pPr algn="l"/>
            <a:r>
              <a:rPr lang="ru-RU" sz="5200" b="1" spc="-150" dirty="0">
                <a:solidFill>
                  <a:schemeClr val="tx2">
                    <a:lumMod val="50000"/>
                  </a:schemeClr>
                </a:solidFill>
                <a:latin typeface="Arial" panose="020B0604020202020204" pitchFamily="34" charset="0"/>
                <a:cs typeface="Arial" panose="020B0604020202020204" pitchFamily="34" charset="0"/>
              </a:rPr>
              <a:t>Боже, Тебя люблю,</a:t>
            </a:r>
          </a:p>
          <a:p>
            <a:pPr algn="l"/>
            <a:endParaRPr lang="ru-RU" sz="5200" b="1" spc="-150" dirty="0">
              <a:solidFill>
                <a:schemeClr val="tx2">
                  <a:lumMod val="50000"/>
                </a:schemeClr>
              </a:solidFill>
              <a:latin typeface="Arial" panose="020B0604020202020204" pitchFamily="34" charset="0"/>
              <a:cs typeface="Arial" panose="020B0604020202020204" pitchFamily="34" charset="0"/>
            </a:endParaRPr>
          </a:p>
          <a:p>
            <a:pPr algn="l"/>
            <a:r>
              <a:rPr lang="ru-RU" sz="5200" b="1" spc="-150" dirty="0">
                <a:solidFill>
                  <a:schemeClr val="tx2">
                    <a:lumMod val="50000"/>
                  </a:schemeClr>
                </a:solidFill>
                <a:latin typeface="Arial" panose="020B0604020202020204" pitchFamily="34" charset="0"/>
                <a:cs typeface="Arial" panose="020B0604020202020204" pitchFamily="34" charset="0"/>
              </a:rPr>
              <a:t>Боже, Тебя </a:t>
            </a:r>
            <a:r>
              <a:rPr lang="ru-RU" sz="5200" b="1" spc="-150" dirty="0" smtClean="0">
                <a:solidFill>
                  <a:schemeClr val="tx2">
                    <a:lumMod val="50000"/>
                  </a:schemeClr>
                </a:solidFill>
                <a:latin typeface="Arial" panose="020B0604020202020204" pitchFamily="34" charset="0"/>
                <a:cs typeface="Arial" panose="020B0604020202020204" pitchFamily="34" charset="0"/>
              </a:rPr>
              <a:t>я </a:t>
            </a:r>
            <a:r>
              <a:rPr lang="ru-RU" sz="5200" b="1" spc="-150" dirty="0">
                <a:solidFill>
                  <a:schemeClr val="tx2">
                    <a:lumMod val="50000"/>
                  </a:schemeClr>
                </a:solidFill>
                <a:latin typeface="Arial" panose="020B0604020202020204" pitchFamily="34" charset="0"/>
                <a:cs typeface="Arial" panose="020B0604020202020204" pitchFamily="34" charset="0"/>
              </a:rPr>
              <a:t>так люблю!</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3160068752"/>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969554" y="227036"/>
            <a:ext cx="8316878"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Всем, чем могу, </a:t>
            </a:r>
          </a:p>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Стремлюсь Богу служить,</a:t>
            </a:r>
          </a:p>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В вечность идти с Христом,</a:t>
            </a:r>
          </a:p>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В Нём победить.</a:t>
            </a:r>
          </a:p>
        </p:txBody>
      </p:sp>
    </p:spTree>
    <p:extLst>
      <p:ext uri="{BB962C8B-B14F-4D97-AF65-F5344CB8AC3E}">
        <p14:creationId xmlns:p14="http://schemas.microsoft.com/office/powerpoint/2010/main" val="1852125536"/>
      </p:ext>
    </p:extLst>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030075" y="480774"/>
            <a:ext cx="6965879"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85000"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700" spc="-150" dirty="0">
                <a:solidFill>
                  <a:schemeClr val="tx2">
                    <a:lumMod val="50000"/>
                  </a:schemeClr>
                </a:solidFill>
                <a:latin typeface="Arial" panose="020B0604020202020204" pitchFamily="34" charset="0"/>
                <a:cs typeface="Arial" panose="020B0604020202020204" pitchFamily="34" charset="0"/>
              </a:rPr>
              <a:t>Припев: </a:t>
            </a:r>
          </a:p>
          <a:p>
            <a:pPr algn="l">
              <a:lnSpc>
                <a:spcPct val="90000"/>
              </a:lnSpc>
            </a:pPr>
            <a:endParaRPr lang="ru-RU" sz="4800" spc="-150" dirty="0">
              <a:solidFill>
                <a:schemeClr val="tx2">
                  <a:lumMod val="50000"/>
                </a:schemeClr>
              </a:solidFill>
              <a:latin typeface="Arial" panose="020B0604020202020204" pitchFamily="34" charset="0"/>
              <a:cs typeface="Arial" panose="020B0604020202020204" pitchFamily="34" charset="0"/>
            </a:endParaRPr>
          </a:p>
          <a:p>
            <a:pPr algn="l"/>
            <a:r>
              <a:rPr lang="ru-RU" sz="5200" b="1" spc="-150" dirty="0">
                <a:solidFill>
                  <a:schemeClr val="tx2">
                    <a:lumMod val="50000"/>
                  </a:schemeClr>
                </a:solidFill>
                <a:latin typeface="Arial" panose="020B0604020202020204" pitchFamily="34" charset="0"/>
                <a:cs typeface="Arial" panose="020B0604020202020204" pitchFamily="34" charset="0"/>
              </a:rPr>
              <a:t>Радостно я пою:</a:t>
            </a:r>
          </a:p>
          <a:p>
            <a:pPr algn="l"/>
            <a:endParaRPr lang="ru-RU" sz="5200" b="1" spc="-150" dirty="0">
              <a:solidFill>
                <a:schemeClr val="tx2">
                  <a:lumMod val="50000"/>
                </a:schemeClr>
              </a:solidFill>
              <a:latin typeface="Arial" panose="020B0604020202020204" pitchFamily="34" charset="0"/>
              <a:cs typeface="Arial" panose="020B0604020202020204" pitchFamily="34" charset="0"/>
            </a:endParaRPr>
          </a:p>
          <a:p>
            <a:pPr algn="l"/>
            <a:r>
              <a:rPr lang="ru-RU" sz="5200" b="1" spc="-150" dirty="0">
                <a:solidFill>
                  <a:schemeClr val="tx2">
                    <a:lumMod val="50000"/>
                  </a:schemeClr>
                </a:solidFill>
                <a:latin typeface="Arial" panose="020B0604020202020204" pitchFamily="34" charset="0"/>
                <a:cs typeface="Arial" panose="020B0604020202020204" pitchFamily="34" charset="0"/>
              </a:rPr>
              <a:t>Боже, Тебя люблю,</a:t>
            </a:r>
          </a:p>
          <a:p>
            <a:pPr algn="l"/>
            <a:endParaRPr lang="ru-RU" sz="5200" b="1" spc="-150" dirty="0">
              <a:solidFill>
                <a:schemeClr val="tx2">
                  <a:lumMod val="50000"/>
                </a:schemeClr>
              </a:solidFill>
              <a:latin typeface="Arial" panose="020B0604020202020204" pitchFamily="34" charset="0"/>
              <a:cs typeface="Arial" panose="020B0604020202020204" pitchFamily="34" charset="0"/>
            </a:endParaRPr>
          </a:p>
          <a:p>
            <a:pPr algn="l"/>
            <a:r>
              <a:rPr lang="ru-RU" sz="5200" b="1" spc="-150" dirty="0">
                <a:solidFill>
                  <a:schemeClr val="tx2">
                    <a:lumMod val="50000"/>
                  </a:schemeClr>
                </a:solidFill>
                <a:latin typeface="Arial" panose="020B0604020202020204" pitchFamily="34" charset="0"/>
                <a:cs typeface="Arial" panose="020B0604020202020204" pitchFamily="34" charset="0"/>
              </a:rPr>
              <a:t>Боже, </a:t>
            </a:r>
            <a:r>
              <a:rPr lang="ru-RU" sz="5200" b="1" spc="-150">
                <a:solidFill>
                  <a:schemeClr val="tx2">
                    <a:lumMod val="50000"/>
                  </a:schemeClr>
                </a:solidFill>
                <a:latin typeface="Arial" panose="020B0604020202020204" pitchFamily="34" charset="0"/>
                <a:cs typeface="Arial" panose="020B0604020202020204" pitchFamily="34" charset="0"/>
              </a:rPr>
              <a:t>Тебя </a:t>
            </a:r>
            <a:r>
              <a:rPr lang="ru-RU" sz="5200" b="1" spc="-150" smtClean="0">
                <a:solidFill>
                  <a:schemeClr val="tx2">
                    <a:lumMod val="50000"/>
                  </a:schemeClr>
                </a:solidFill>
                <a:latin typeface="Arial" panose="020B0604020202020204" pitchFamily="34" charset="0"/>
                <a:cs typeface="Arial" panose="020B0604020202020204" pitchFamily="34" charset="0"/>
              </a:rPr>
              <a:t>я </a:t>
            </a:r>
            <a:r>
              <a:rPr lang="ru-RU" sz="5200" b="1" spc="-150" dirty="0">
                <a:solidFill>
                  <a:schemeClr val="tx2">
                    <a:lumMod val="50000"/>
                  </a:schemeClr>
                </a:solidFill>
                <a:latin typeface="Arial" panose="020B0604020202020204" pitchFamily="34" charset="0"/>
                <a:cs typeface="Arial" panose="020B0604020202020204" pitchFamily="34" charset="0"/>
              </a:rPr>
              <a:t>так люблю!</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159248647"/>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1138</TotalTime>
  <Words>140</Words>
  <Application>Microsoft Macintosh PowerPoint</Application>
  <PresentationFormat>On-screen Show (16:9)</PresentationFormat>
  <Paragraphs>45</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79</cp:revision>
  <dcterms:modified xsi:type="dcterms:W3CDTF">2020-10-20T18:30:17Z</dcterms:modified>
</cp:coreProperties>
</file>