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8" r:id="rId3"/>
    <p:sldId id="1051" r:id="rId4"/>
    <p:sldId id="1052" r:id="rId5"/>
    <p:sldId id="1057" r:id="rId6"/>
    <p:sldId id="1053" r:id="rId7"/>
    <p:sldId id="1055" r:id="rId8"/>
    <p:sldId id="1054" r:id="rId9"/>
    <p:sldId id="1056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>
        <p:scale>
          <a:sx n="46" d="100"/>
          <a:sy n="46" d="100"/>
        </p:scale>
        <p:origin x="2046" y="66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96752"/>
            <a:ext cx="662473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иду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395536" y="692696"/>
            <a:ext cx="84969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мой,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к Тебе иду</a:t>
            </a: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 я воздать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хвалу;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003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467544" y="836712"/>
            <a:ext cx="86399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её, какая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есть,</a:t>
            </a: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всё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хвала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честь!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539552" y="692696"/>
            <a:ext cx="8208912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 взываю,</a:t>
            </a:r>
          </a:p>
          <a:p>
            <a:pPr>
              <a:spcBef>
                <a:spcPts val="6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Боже мой! </a:t>
            </a:r>
          </a:p>
          <a:p>
            <a:pPr>
              <a:spcBef>
                <a:spcPts val="6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Услышь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мольбу       </a:t>
            </a:r>
          </a:p>
          <a:p>
            <a:pPr>
              <a:spcBef>
                <a:spcPts val="6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души больной</a:t>
            </a:r>
          </a:p>
        </p:txBody>
      </p:sp>
    </p:spTree>
    <p:extLst>
      <p:ext uri="{BB962C8B-B14F-4D97-AF65-F5344CB8AC3E}">
        <p14:creationId xmlns:p14="http://schemas.microsoft.com/office/powerpoint/2010/main" val="18584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755449" y="-701983"/>
            <a:ext cx="10079977" cy="7559983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95402" y="-445242"/>
            <a:ext cx="9445150" cy="682657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395536" y="415692"/>
            <a:ext cx="83529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силой Духа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уничтожь  Все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злые помыслы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ложь. </a:t>
            </a:r>
          </a:p>
        </p:txBody>
      </p:sp>
    </p:spTree>
    <p:extLst>
      <p:ext uri="{BB962C8B-B14F-4D97-AF65-F5344CB8AC3E}">
        <p14:creationId xmlns:p14="http://schemas.microsoft.com/office/powerpoint/2010/main" val="18111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467544" y="332656"/>
            <a:ext cx="84249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Прости, в чём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согрешил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раб,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 мне,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едь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так слаб;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99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395536" y="476672"/>
            <a:ext cx="87119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сердце чистым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сохранить,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  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любить. </a:t>
            </a:r>
          </a:p>
        </p:txBody>
      </p:sp>
    </p:spTree>
    <p:extLst>
      <p:ext uri="{BB962C8B-B14F-4D97-AF65-F5344CB8AC3E}">
        <p14:creationId xmlns:p14="http://schemas.microsoft.com/office/powerpoint/2010/main" val="8072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8032" y="72008"/>
            <a:ext cx="8892480" cy="666936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280301" y="476672"/>
            <a:ext cx="84681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знаю,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придёшь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возьмёшь;</a:t>
            </a:r>
          </a:p>
        </p:txBody>
      </p:sp>
    </p:spTree>
    <p:extLst>
      <p:ext uri="{BB962C8B-B14F-4D97-AF65-F5344CB8AC3E}">
        <p14:creationId xmlns:p14="http://schemas.microsoft.com/office/powerpoint/2010/main" val="586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360040" y="-459432"/>
            <a:ext cx="9756576" cy="7317432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251520" y="487700"/>
            <a:ext cx="87849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будем там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                         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Благодарить Тебя,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Творца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6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8515</TotalTime>
  <Words>119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Анна</cp:lastModifiedBy>
  <cp:revision>262</cp:revision>
  <dcterms:created xsi:type="dcterms:W3CDTF">2016-09-02T12:17:38Z</dcterms:created>
  <dcterms:modified xsi:type="dcterms:W3CDTF">2020-10-22T11:35:08Z</dcterms:modified>
</cp:coreProperties>
</file>