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86" r:id="rId4"/>
    <p:sldId id="296" r:id="rId5"/>
    <p:sldId id="297" r:id="rId6"/>
    <p:sldId id="287" r:id="rId7"/>
    <p:sldId id="288" r:id="rId8"/>
    <p:sldId id="302" r:id="rId9"/>
    <p:sldId id="303"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14" autoAdjust="0"/>
    <p:restoredTop sz="75172" autoAdjust="0"/>
  </p:normalViewPr>
  <p:slideViewPr>
    <p:cSldViewPr snapToGrid="0" snapToObjects="1">
      <p:cViewPr varScale="1">
        <p:scale>
          <a:sx n="73" d="100"/>
          <a:sy n="73" d="100"/>
        </p:scale>
        <p:origin x="1374" y="60"/>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1063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48230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81578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11938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07142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47664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86381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pn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1" y="2"/>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666754" y="330917"/>
            <a:ext cx="6736466"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Любовью и миром от Бога</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134112"/>
            <a:ext cx="9380539" cy="5322406"/>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789866" y="352697"/>
            <a:ext cx="8158192" cy="4108524"/>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Я был одинок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И </a:t>
            </a:r>
            <a:r>
              <a:rPr lang="ru-RU" b="1" dirty="0">
                <a:solidFill>
                  <a:schemeClr val="tx1"/>
                </a:solidFill>
                <a:latin typeface="Arial"/>
                <a:ea typeface="+mn-ea"/>
                <a:cs typeface="Arial"/>
              </a:rPr>
              <a:t>блуждал в темноте,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Из </a:t>
            </a:r>
            <a:r>
              <a:rPr lang="ru-RU" b="1" dirty="0">
                <a:solidFill>
                  <a:schemeClr val="tx1"/>
                </a:solidFill>
                <a:latin typeface="Arial"/>
                <a:ea typeface="+mn-ea"/>
                <a:cs typeface="Arial"/>
              </a:rPr>
              <a:t>бездны </a:t>
            </a:r>
            <a:r>
              <a:rPr lang="ru-RU" b="1" dirty="0" smtClean="0">
                <a:solidFill>
                  <a:schemeClr val="tx1"/>
                </a:solidFill>
                <a:latin typeface="Arial"/>
                <a:ea typeface="+mn-ea"/>
                <a:cs typeface="Arial"/>
              </a:rPr>
              <a:t>п</a:t>
            </a:r>
            <a:r>
              <a:rPr lang="ru-RU" b="1" dirty="0" smtClean="0">
                <a:solidFill>
                  <a:schemeClr val="tx1"/>
                </a:solidFill>
                <a:latin typeface="Arial"/>
                <a:ea typeface="+mn-ea"/>
                <a:cs typeface="Arial"/>
              </a:rPr>
              <a:t>одняться </a:t>
            </a: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пытаясь</a:t>
            </a:r>
            <a:r>
              <a:rPr lang="ru-RU" b="1" dirty="0">
                <a:solidFill>
                  <a:schemeClr val="tx1"/>
                </a:solidFill>
                <a:latin typeface="Arial"/>
                <a:ea typeface="+mn-ea"/>
                <a:cs typeface="Arial"/>
              </a:rPr>
              <a:t>. </a:t>
            </a:r>
          </a:p>
          <a:p>
            <a:pPr algn="l" defTabSz="685800">
              <a:lnSpc>
                <a:spcPct val="150000"/>
              </a:lnSpc>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4000" b="1" dirty="0">
              <a:solidFill>
                <a:schemeClr val="tx1"/>
              </a:solidFill>
              <a:latin typeface="Arial"/>
              <a:ea typeface="+mn-ea"/>
              <a:cs typeface="Arial"/>
            </a:endParaRPr>
          </a:p>
          <a:p>
            <a:pPr algn="l" defTabSz="685800">
              <a:spcBef>
                <a:spcPts val="1350"/>
              </a:spcBef>
              <a:buClr>
                <a:srgbClr val="595959"/>
              </a:buClr>
            </a:pPr>
            <a:endParaRPr lang="ru-RU" sz="40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506600" y="227036"/>
            <a:ext cx="8270807" cy="4275515"/>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Но тщетными  </a:t>
            </a:r>
            <a:r>
              <a:rPr lang="ru-RU" b="1" dirty="0" smtClean="0">
                <a:solidFill>
                  <a:schemeClr val="tx1"/>
                </a:solidFill>
                <a:latin typeface="Arial"/>
                <a:ea typeface="+mn-ea"/>
                <a:cs typeface="Arial"/>
              </a:rPr>
              <a:t>были </a:t>
            </a: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усилья </a:t>
            </a:r>
            <a:r>
              <a:rPr lang="ru-RU" b="1" dirty="0">
                <a:solidFill>
                  <a:schemeClr val="tx1"/>
                </a:solidFill>
                <a:latin typeface="Arial"/>
                <a:ea typeface="+mn-ea"/>
                <a:cs typeface="Arial"/>
              </a:rPr>
              <a:t>мои,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Пока </a:t>
            </a:r>
            <a:r>
              <a:rPr lang="ru-RU" b="1" dirty="0">
                <a:solidFill>
                  <a:schemeClr val="tx1"/>
                </a:solidFill>
                <a:latin typeface="Arial"/>
                <a:ea typeface="+mn-ea"/>
                <a:cs typeface="Arial"/>
              </a:rPr>
              <a:t>не услышал,</a:t>
            </a: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скитаясь,</a:t>
            </a:r>
            <a:endParaRPr lang="ru-RU" b="1" dirty="0">
              <a:solidFill>
                <a:schemeClr val="tx1"/>
              </a:solidFill>
              <a:latin typeface="Arial"/>
              <a:ea typeface="+mn-ea"/>
              <a:cs typeface="Arial"/>
            </a:endParaRPr>
          </a:p>
          <a:p>
            <a:pPr algn="l" defTabSz="685800">
              <a:spcBef>
                <a:spcPts val="1350"/>
              </a:spcBef>
              <a:buClr>
                <a:srgbClr val="595959"/>
              </a:buClr>
            </a:pPr>
            <a:endParaRPr lang="ru-RU" sz="4000" b="1" dirty="0">
              <a:solidFill>
                <a:schemeClr val="tx1"/>
              </a:solidFill>
              <a:latin typeface="Arial"/>
              <a:ea typeface="+mn-ea"/>
              <a:cs typeface="Arial"/>
            </a:endParaRPr>
          </a:p>
          <a:p>
            <a:pPr algn="l" defTabSz="685800">
              <a:spcBef>
                <a:spcPts val="1350"/>
              </a:spcBef>
              <a:buClr>
                <a:srgbClr val="595959"/>
              </a:buClr>
            </a:pPr>
            <a:endParaRPr lang="ru-RU" sz="4000" b="1" dirty="0">
              <a:solidFill>
                <a:schemeClr val="tx1"/>
              </a:solidFill>
              <a:latin typeface="Arial"/>
              <a:cs typeface="Arial"/>
            </a:endParaRPr>
          </a:p>
        </p:txBody>
      </p:sp>
    </p:spTree>
    <p:extLst>
      <p:ext uri="{BB962C8B-B14F-4D97-AF65-F5344CB8AC3E}">
        <p14:creationId xmlns:p14="http://schemas.microsoft.com/office/powerpoint/2010/main" val="133569921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2011097" y="305414"/>
            <a:ext cx="7151428" cy="441679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rmAutofit fontScale="6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lnSpc>
                <a:spcPct val="120000"/>
              </a:lnSpc>
              <a:spcBef>
                <a:spcPts val="1350"/>
              </a:spcBef>
              <a:buClr>
                <a:srgbClr val="595959"/>
              </a:buClr>
            </a:pPr>
            <a:r>
              <a:rPr lang="ru-RU" sz="8600" b="1" dirty="0">
                <a:solidFill>
                  <a:schemeClr val="tx1"/>
                </a:solidFill>
                <a:latin typeface="Arial"/>
                <a:ea typeface="+mn-ea"/>
                <a:cs typeface="Arial"/>
              </a:rPr>
              <a:t>Чудесный мотив    </a:t>
            </a:r>
            <a:endParaRPr lang="ru-RU" sz="8600" b="1" dirty="0" smtClean="0">
              <a:solidFill>
                <a:schemeClr val="tx1"/>
              </a:solidFill>
              <a:latin typeface="Arial"/>
              <a:ea typeface="+mn-ea"/>
              <a:cs typeface="Arial"/>
            </a:endParaRPr>
          </a:p>
          <a:p>
            <a:pPr algn="l" defTabSz="685800">
              <a:lnSpc>
                <a:spcPct val="120000"/>
              </a:lnSpc>
              <a:spcBef>
                <a:spcPts val="1350"/>
              </a:spcBef>
              <a:buClr>
                <a:srgbClr val="595959"/>
              </a:buClr>
            </a:pPr>
            <a:r>
              <a:rPr lang="ru-RU" sz="8600" b="1" dirty="0" smtClean="0">
                <a:solidFill>
                  <a:schemeClr val="tx1"/>
                </a:solidFill>
                <a:latin typeface="Arial"/>
                <a:ea typeface="+mn-ea"/>
                <a:cs typeface="Arial"/>
              </a:rPr>
              <a:t>    о </a:t>
            </a:r>
            <a:r>
              <a:rPr lang="ru-RU" sz="8600" b="1" dirty="0">
                <a:solidFill>
                  <a:schemeClr val="tx1"/>
                </a:solidFill>
                <a:latin typeface="Arial"/>
                <a:ea typeface="+mn-ea"/>
                <a:cs typeface="Arial"/>
              </a:rPr>
              <a:t>надежде живой, </a:t>
            </a:r>
            <a:endParaRPr lang="ru-RU" sz="8600" b="1" dirty="0" smtClean="0">
              <a:solidFill>
                <a:schemeClr val="tx1"/>
              </a:solidFill>
              <a:latin typeface="Arial"/>
              <a:ea typeface="+mn-ea"/>
              <a:cs typeface="Arial"/>
            </a:endParaRPr>
          </a:p>
          <a:p>
            <a:pPr algn="l" defTabSz="685800">
              <a:lnSpc>
                <a:spcPct val="120000"/>
              </a:lnSpc>
              <a:spcBef>
                <a:spcPts val="1350"/>
              </a:spcBef>
              <a:buClr>
                <a:srgbClr val="595959"/>
              </a:buClr>
            </a:pPr>
            <a:r>
              <a:rPr lang="ru-RU" sz="8600" b="1" dirty="0" smtClean="0">
                <a:solidFill>
                  <a:schemeClr val="tx1"/>
                </a:solidFill>
                <a:latin typeface="Arial"/>
                <a:ea typeface="+mn-ea"/>
                <a:cs typeface="Arial"/>
              </a:rPr>
              <a:t>О </a:t>
            </a:r>
            <a:r>
              <a:rPr lang="ru-RU" sz="8600" b="1" dirty="0">
                <a:solidFill>
                  <a:schemeClr val="tx1"/>
                </a:solidFill>
                <a:latin typeface="Arial"/>
                <a:ea typeface="+mn-ea"/>
                <a:cs typeface="Arial"/>
              </a:rPr>
              <a:t>том, что есть </a:t>
            </a:r>
            <a:endParaRPr lang="ru-RU" sz="8600" b="1" dirty="0" smtClean="0">
              <a:solidFill>
                <a:schemeClr val="tx1"/>
              </a:solidFill>
              <a:latin typeface="Arial"/>
              <a:ea typeface="+mn-ea"/>
              <a:cs typeface="Arial"/>
            </a:endParaRPr>
          </a:p>
          <a:p>
            <a:pPr algn="l" defTabSz="685800">
              <a:lnSpc>
                <a:spcPct val="120000"/>
              </a:lnSpc>
              <a:spcBef>
                <a:spcPts val="1350"/>
              </a:spcBef>
              <a:buClr>
                <a:srgbClr val="595959"/>
              </a:buClr>
            </a:pPr>
            <a:r>
              <a:rPr lang="ru-RU" sz="8600" b="1" dirty="0">
                <a:solidFill>
                  <a:schemeClr val="tx1"/>
                </a:solidFill>
                <a:latin typeface="Arial"/>
                <a:ea typeface="+mn-ea"/>
                <a:cs typeface="Arial"/>
              </a:rPr>
              <a:t> </a:t>
            </a:r>
            <a:r>
              <a:rPr lang="ru-RU" sz="8600" b="1" dirty="0" smtClean="0">
                <a:solidFill>
                  <a:schemeClr val="tx1"/>
                </a:solidFill>
                <a:latin typeface="Arial"/>
                <a:ea typeface="+mn-ea"/>
                <a:cs typeface="Arial"/>
              </a:rPr>
              <a:t>         </a:t>
            </a:r>
            <a:r>
              <a:rPr lang="ru-RU" sz="8600" b="1" dirty="0" smtClean="0">
                <a:solidFill>
                  <a:schemeClr val="tx1"/>
                </a:solidFill>
                <a:latin typeface="Arial"/>
                <a:ea typeface="+mn-ea"/>
                <a:cs typeface="Arial"/>
              </a:rPr>
              <a:t>в </a:t>
            </a:r>
            <a:r>
              <a:rPr lang="ru-RU" sz="8600" b="1" dirty="0">
                <a:solidFill>
                  <a:schemeClr val="tx1"/>
                </a:solidFill>
                <a:latin typeface="Arial"/>
                <a:ea typeface="+mn-ea"/>
                <a:cs typeface="Arial"/>
              </a:rPr>
              <a:t>небе дорога.</a:t>
            </a:r>
          </a:p>
          <a:p>
            <a:pPr algn="l" defTabSz="685800">
              <a:spcBef>
                <a:spcPts val="1350"/>
              </a:spcBef>
              <a:buClr>
                <a:srgbClr val="595959"/>
              </a:buClr>
            </a:pPr>
            <a:endParaRPr lang="ru-RU" sz="8600" b="1" dirty="0">
              <a:solidFill>
                <a:schemeClr val="tx1"/>
              </a:solidFill>
              <a:latin typeface="Arial"/>
              <a:ea typeface="+mn-ea"/>
              <a:cs typeface="Arial"/>
            </a:endParaRP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254423479"/>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2002420" y="527485"/>
            <a:ext cx="6849205" cy="441679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Он рос, </a:t>
            </a:r>
            <a:r>
              <a:rPr lang="ru-RU" b="1" dirty="0" smtClean="0">
                <a:solidFill>
                  <a:schemeClr val="tx1"/>
                </a:solidFill>
                <a:latin typeface="Arial"/>
                <a:ea typeface="+mn-ea"/>
                <a:cs typeface="Arial"/>
              </a:rPr>
              <a:t>наполняя    </a:t>
            </a: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сердце </a:t>
            </a:r>
            <a:r>
              <a:rPr lang="ru-RU" b="1" dirty="0">
                <a:solidFill>
                  <a:schemeClr val="tx1"/>
                </a:solidFill>
                <a:latin typeface="Arial"/>
                <a:ea typeface="+mn-ea"/>
                <a:cs typeface="Arial"/>
              </a:rPr>
              <a:t>моё   </a:t>
            </a:r>
            <a:r>
              <a:rPr lang="ru-RU" b="1" dirty="0" smtClean="0">
                <a:solidFill>
                  <a:schemeClr val="tx1"/>
                </a:solidFill>
                <a:latin typeface="Arial"/>
                <a:ea typeface="+mn-ea"/>
                <a:cs typeface="Arial"/>
              </a:rPr>
              <a:t>Любовью </a:t>
            </a:r>
            <a:r>
              <a:rPr lang="ru-RU" b="1" dirty="0">
                <a:solidFill>
                  <a:schemeClr val="tx1"/>
                </a:solidFill>
                <a:latin typeface="Arial"/>
                <a:ea typeface="+mn-ea"/>
                <a:cs typeface="Arial"/>
              </a:rPr>
              <a:t>и миром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от </a:t>
            </a:r>
            <a:r>
              <a:rPr lang="ru-RU" b="1" dirty="0">
                <a:solidFill>
                  <a:schemeClr val="tx1"/>
                </a:solidFill>
                <a:latin typeface="Arial"/>
                <a:ea typeface="+mn-ea"/>
                <a:cs typeface="Arial"/>
              </a:rPr>
              <a:t>Бога.</a:t>
            </a:r>
          </a:p>
          <a:p>
            <a:pPr algn="l" defTabSz="685800">
              <a:spcBef>
                <a:spcPts val="1350"/>
              </a:spcBef>
              <a:buClr>
                <a:srgbClr val="595959"/>
              </a:buClr>
            </a:pPr>
            <a:endParaRPr lang="ru-RU" b="1" dirty="0">
              <a:solidFill>
                <a:schemeClr val="tx1"/>
              </a:solidFill>
              <a:latin typeface="Arial"/>
              <a:cs typeface="Arial"/>
            </a:endParaRPr>
          </a:p>
        </p:txBody>
      </p:sp>
    </p:spTree>
    <p:extLst>
      <p:ext uri="{BB962C8B-B14F-4D97-AF65-F5344CB8AC3E}">
        <p14:creationId xmlns:p14="http://schemas.microsoft.com/office/powerpoint/2010/main" val="3511183395"/>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559558" y="395785"/>
            <a:ext cx="8147715" cy="4106766"/>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Исполнившись миром,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          я</a:t>
            </a:r>
            <a:r>
              <a:rPr lang="ru-RU" b="1" dirty="0" smtClean="0">
                <a:solidFill>
                  <a:schemeClr val="tx1"/>
                </a:solidFill>
                <a:latin typeface="Arial"/>
                <a:ea typeface="+mn-ea"/>
                <a:cs typeface="Arial"/>
              </a:rPr>
              <a:t> </a:t>
            </a:r>
            <a:r>
              <a:rPr lang="ru-RU" b="1" dirty="0">
                <a:solidFill>
                  <a:schemeClr val="tx1"/>
                </a:solidFill>
                <a:latin typeface="Arial"/>
                <a:ea typeface="+mn-ea"/>
                <a:cs typeface="Arial"/>
              </a:rPr>
              <a:t>слышал, как Он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Так </a:t>
            </a:r>
            <a:r>
              <a:rPr lang="ru-RU" b="1" dirty="0">
                <a:solidFill>
                  <a:schemeClr val="tx1"/>
                </a:solidFill>
                <a:latin typeface="Arial"/>
                <a:ea typeface="+mn-ea"/>
                <a:cs typeface="Arial"/>
              </a:rPr>
              <a:t>нежно </a:t>
            </a:r>
            <a:r>
              <a:rPr lang="ru-RU" b="1" dirty="0" smtClean="0">
                <a:solidFill>
                  <a:schemeClr val="tx1"/>
                </a:solidFill>
                <a:latin typeface="Arial"/>
                <a:ea typeface="+mn-ea"/>
                <a:cs typeface="Arial"/>
              </a:rPr>
              <a:t>со </a:t>
            </a:r>
            <a:r>
              <a:rPr lang="ru-RU" b="1" dirty="0">
                <a:solidFill>
                  <a:schemeClr val="tx1"/>
                </a:solidFill>
                <a:latin typeface="Arial"/>
                <a:ea typeface="+mn-ea"/>
                <a:cs typeface="Arial"/>
              </a:rPr>
              <a:t>мной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    говорил</a:t>
            </a:r>
            <a:r>
              <a:rPr lang="ru-RU" b="1" dirty="0">
                <a:solidFill>
                  <a:schemeClr val="tx1"/>
                </a:solidFill>
                <a:latin typeface="Arial"/>
                <a:ea typeface="+mn-ea"/>
                <a:cs typeface="Arial"/>
              </a:rPr>
              <a:t>. </a:t>
            </a:r>
          </a:p>
          <a:p>
            <a:pPr algn="l" defTabSz="685800">
              <a:lnSpc>
                <a:spcPct val="150000"/>
              </a:lnSpc>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4000" b="1" dirty="0">
              <a:solidFill>
                <a:schemeClr val="tx1"/>
              </a:solidFill>
              <a:latin typeface="Arial"/>
              <a:ea typeface="+mn-ea"/>
              <a:cs typeface="Arial"/>
            </a:endParaRPr>
          </a:p>
          <a:p>
            <a:pPr algn="l" defTabSz="685800">
              <a:spcBef>
                <a:spcPts val="1350"/>
              </a:spcBef>
              <a:buClr>
                <a:srgbClr val="595959"/>
              </a:buClr>
            </a:pPr>
            <a:endParaRPr lang="ru-RU" sz="4000" b="1" dirty="0">
              <a:solidFill>
                <a:schemeClr val="tx1"/>
              </a:solidFill>
              <a:latin typeface="Arial"/>
              <a:cs typeface="Arial"/>
            </a:endParaRPr>
          </a:p>
        </p:txBody>
      </p:sp>
    </p:spTree>
    <p:extLst>
      <p:ext uri="{BB962C8B-B14F-4D97-AF65-F5344CB8AC3E}">
        <p14:creationId xmlns:p14="http://schemas.microsoft.com/office/powerpoint/2010/main" val="303539074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70656" y="227036"/>
            <a:ext cx="8188655" cy="4275515"/>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50000"/>
              </a:lnSpc>
              <a:spcBef>
                <a:spcPts val="1350"/>
              </a:spcBef>
              <a:buClr>
                <a:srgbClr val="595959"/>
              </a:buClr>
            </a:pPr>
            <a:r>
              <a:rPr lang="ru-RU" b="1" dirty="0">
                <a:solidFill>
                  <a:schemeClr val="tx1"/>
                </a:solidFill>
                <a:latin typeface="Arial"/>
                <a:ea typeface="+mn-ea"/>
                <a:cs typeface="Arial"/>
              </a:rPr>
              <a:t>Мне руку подал, </a:t>
            </a:r>
            <a:endParaRPr lang="ru-RU" b="1" dirty="0" smtClean="0">
              <a:solidFill>
                <a:schemeClr val="tx1"/>
              </a:solidFill>
              <a:latin typeface="Arial"/>
              <a:ea typeface="+mn-ea"/>
              <a:cs typeface="Arial"/>
            </a:endParaRPr>
          </a:p>
          <a:p>
            <a:pPr algn="l" defTabSz="685800">
              <a:lnSpc>
                <a:spcPct val="150000"/>
              </a:lnSpc>
              <a:spcBef>
                <a:spcPts val="1350"/>
              </a:spcBef>
              <a:buClr>
                <a:srgbClr val="595959"/>
              </a:buClr>
            </a:pPr>
            <a:r>
              <a:rPr lang="ru-RU" b="1" dirty="0" smtClean="0">
                <a:solidFill>
                  <a:schemeClr val="tx1"/>
                </a:solidFill>
                <a:latin typeface="Arial"/>
                <a:ea typeface="+mn-ea"/>
                <a:cs typeface="Arial"/>
              </a:rPr>
              <a:t>     и </a:t>
            </a:r>
            <a:r>
              <a:rPr lang="ru-RU" b="1" dirty="0">
                <a:solidFill>
                  <a:schemeClr val="tx1"/>
                </a:solidFill>
                <a:latin typeface="Arial"/>
                <a:ea typeface="+mn-ea"/>
                <a:cs typeface="Arial"/>
              </a:rPr>
              <a:t>из бездны поднял, </a:t>
            </a:r>
            <a:endParaRPr lang="ru-RU" b="1" dirty="0" smtClean="0">
              <a:solidFill>
                <a:schemeClr val="tx1"/>
              </a:solidFill>
              <a:latin typeface="Arial"/>
              <a:ea typeface="+mn-ea"/>
              <a:cs typeface="Arial"/>
            </a:endParaRPr>
          </a:p>
          <a:p>
            <a:pPr algn="l" defTabSz="685800">
              <a:lnSpc>
                <a:spcPct val="150000"/>
              </a:lnSpc>
              <a:spcBef>
                <a:spcPts val="1350"/>
              </a:spcBef>
              <a:buClr>
                <a:srgbClr val="595959"/>
              </a:buClr>
            </a:pPr>
            <a:r>
              <a:rPr lang="ru-RU" b="1" dirty="0" smtClean="0">
                <a:solidFill>
                  <a:schemeClr val="tx1"/>
                </a:solidFill>
                <a:latin typeface="Arial"/>
                <a:ea typeface="+mn-ea"/>
                <a:cs typeface="Arial"/>
              </a:rPr>
              <a:t>И </a:t>
            </a:r>
            <a:r>
              <a:rPr lang="ru-RU" b="1" dirty="0">
                <a:solidFill>
                  <a:schemeClr val="tx1"/>
                </a:solidFill>
                <a:latin typeface="Arial"/>
                <a:ea typeface="+mn-ea"/>
                <a:cs typeface="Arial"/>
              </a:rPr>
              <a:t>светом </a:t>
            </a:r>
            <a:r>
              <a:rPr lang="ru-RU" b="1" dirty="0" smtClean="0">
                <a:solidFill>
                  <a:schemeClr val="tx1"/>
                </a:solidFill>
                <a:latin typeface="Arial"/>
                <a:ea typeface="+mn-ea"/>
                <a:cs typeface="Arial"/>
              </a:rPr>
              <a:t>меня озарил.</a:t>
            </a:r>
            <a:endParaRPr lang="ru-RU" b="1" dirty="0">
              <a:solidFill>
                <a:schemeClr val="tx1"/>
              </a:solidFill>
              <a:latin typeface="Arial"/>
              <a:ea typeface="+mn-ea"/>
              <a:cs typeface="Arial"/>
            </a:endParaRPr>
          </a:p>
          <a:p>
            <a:pPr algn="l" defTabSz="685800">
              <a:spcBef>
                <a:spcPts val="1350"/>
              </a:spcBef>
              <a:buClr>
                <a:srgbClr val="595959"/>
              </a:buClr>
            </a:pPr>
            <a:endParaRPr lang="ru-RU" sz="4000" b="1" dirty="0">
              <a:solidFill>
                <a:schemeClr val="tx1"/>
              </a:solidFill>
              <a:latin typeface="Arial"/>
              <a:ea typeface="+mn-ea"/>
              <a:cs typeface="Arial"/>
            </a:endParaRPr>
          </a:p>
          <a:p>
            <a:pPr algn="l" defTabSz="685800">
              <a:spcBef>
                <a:spcPts val="1350"/>
              </a:spcBef>
              <a:buClr>
                <a:srgbClr val="595959"/>
              </a:buClr>
            </a:pPr>
            <a:endParaRPr lang="ru-RU" sz="4000" b="1" dirty="0">
              <a:solidFill>
                <a:schemeClr val="tx1"/>
              </a:solidFill>
              <a:latin typeface="Arial"/>
              <a:cs typeface="Arial"/>
            </a:endParaRPr>
          </a:p>
        </p:txBody>
      </p:sp>
    </p:spTree>
    <p:extLst>
      <p:ext uri="{BB962C8B-B14F-4D97-AF65-F5344CB8AC3E}">
        <p14:creationId xmlns:p14="http://schemas.microsoft.com/office/powerpoint/2010/main" val="1832193397"/>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1919656" y="514421"/>
            <a:ext cx="7151428" cy="441679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rmAutofit fontScale="6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2800" b="1" i="0" u="none" strike="noStrike" kern="0" cap="none" spc="0" normalizeH="0" baseline="0" noProof="0" dirty="0">
                <a:ln>
                  <a:noFill/>
                </a:ln>
                <a:solidFill>
                  <a:srgbClr val="000000"/>
                </a:solidFill>
                <a:effectLst/>
                <a:uLnTx/>
                <a:uFillTx/>
                <a:latin typeface="Arial"/>
                <a:ea typeface="+mn-ea"/>
                <a:cs typeface="Arial"/>
                <a:sym typeface="Helvetica Neue"/>
              </a:rPr>
              <a:t>Припев: </a:t>
            </a:r>
          </a:p>
          <a:p>
            <a:pPr marL="0" marR="0" lvl="0" indent="0" algn="l" defTabSz="685800" rtl="0" eaLnBrk="1" fontAlgn="auto" latinLnBrk="0" hangingPunct="0">
              <a:lnSpc>
                <a:spcPct val="120000"/>
              </a:lnSpc>
              <a:spcBef>
                <a:spcPts val="1350"/>
              </a:spcBef>
              <a:spcAft>
                <a:spcPts val="0"/>
              </a:spcAft>
              <a:buClr>
                <a:srgbClr val="595959"/>
              </a:buClr>
              <a:buSzTx/>
              <a:buFontTx/>
              <a:buNone/>
              <a:tabLst/>
              <a:defRPr/>
            </a:pPr>
            <a:r>
              <a:rPr kumimoji="0" lang="ru-RU" sz="8600" b="1" i="0" u="none" strike="noStrike" kern="0" cap="none" spc="0" normalizeH="0" baseline="0" noProof="0" dirty="0">
                <a:ln>
                  <a:noFill/>
                </a:ln>
                <a:solidFill>
                  <a:srgbClr val="000000"/>
                </a:solidFill>
                <a:effectLst/>
                <a:uLnTx/>
                <a:uFillTx/>
                <a:latin typeface="Arial"/>
                <a:ea typeface="+mn-ea"/>
                <a:cs typeface="Arial"/>
                <a:sym typeface="Helvetica Neue"/>
              </a:rPr>
              <a:t>Чудесный мотив    </a:t>
            </a:r>
            <a:endParaRPr kumimoji="0" lang="ru-RU" sz="8600" b="1" i="0" u="none" strike="noStrike" kern="0" cap="none" spc="0" normalizeH="0" baseline="0" noProof="0" dirty="0" smtClean="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20000"/>
              </a:lnSpc>
              <a:spcBef>
                <a:spcPts val="1350"/>
              </a:spcBef>
              <a:spcAft>
                <a:spcPts val="0"/>
              </a:spcAft>
              <a:buClr>
                <a:srgbClr val="595959"/>
              </a:buClr>
              <a:buSzTx/>
              <a:buFontTx/>
              <a:buNone/>
              <a:tabLst/>
              <a:defRPr/>
            </a:pPr>
            <a:r>
              <a:rPr kumimoji="0" lang="ru-RU" sz="8600" b="1" i="0" u="none" strike="noStrike" kern="0" cap="none" spc="0" normalizeH="0" baseline="0" noProof="0" dirty="0" smtClean="0">
                <a:ln>
                  <a:noFill/>
                </a:ln>
                <a:solidFill>
                  <a:srgbClr val="000000"/>
                </a:solidFill>
                <a:effectLst/>
                <a:uLnTx/>
                <a:uFillTx/>
                <a:latin typeface="Arial"/>
                <a:ea typeface="+mn-ea"/>
                <a:cs typeface="Arial"/>
                <a:sym typeface="Helvetica Neue"/>
              </a:rPr>
              <a:t>    о </a:t>
            </a:r>
            <a:r>
              <a:rPr kumimoji="0" lang="ru-RU" sz="8600" b="1" i="0" u="none" strike="noStrike" kern="0" cap="none" spc="0" normalizeH="0" baseline="0" noProof="0" dirty="0">
                <a:ln>
                  <a:noFill/>
                </a:ln>
                <a:solidFill>
                  <a:srgbClr val="000000"/>
                </a:solidFill>
                <a:effectLst/>
                <a:uLnTx/>
                <a:uFillTx/>
                <a:latin typeface="Arial"/>
                <a:ea typeface="+mn-ea"/>
                <a:cs typeface="Arial"/>
                <a:sym typeface="Helvetica Neue"/>
              </a:rPr>
              <a:t>надежде живой, </a:t>
            </a:r>
            <a:endParaRPr kumimoji="0" lang="ru-RU" sz="8600" b="1" i="0" u="none" strike="noStrike" kern="0" cap="none" spc="0" normalizeH="0" baseline="0" noProof="0" dirty="0" smtClean="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20000"/>
              </a:lnSpc>
              <a:spcBef>
                <a:spcPts val="1350"/>
              </a:spcBef>
              <a:spcAft>
                <a:spcPts val="0"/>
              </a:spcAft>
              <a:buClr>
                <a:srgbClr val="595959"/>
              </a:buClr>
              <a:buSzTx/>
              <a:buFontTx/>
              <a:buNone/>
              <a:tabLst/>
              <a:defRPr/>
            </a:pPr>
            <a:r>
              <a:rPr kumimoji="0" lang="ru-RU" sz="8600" b="1" i="0" u="none" strike="noStrike" kern="0" cap="none" spc="0" normalizeH="0" baseline="0" noProof="0" dirty="0" smtClean="0">
                <a:ln>
                  <a:noFill/>
                </a:ln>
                <a:solidFill>
                  <a:srgbClr val="000000"/>
                </a:solidFill>
                <a:effectLst/>
                <a:uLnTx/>
                <a:uFillTx/>
                <a:latin typeface="Arial"/>
                <a:ea typeface="+mn-ea"/>
                <a:cs typeface="Arial"/>
                <a:sym typeface="Helvetica Neue"/>
              </a:rPr>
              <a:t>О </a:t>
            </a:r>
            <a:r>
              <a:rPr kumimoji="0" lang="ru-RU" sz="8600" b="1" i="0" u="none" strike="noStrike" kern="0" cap="none" spc="0" normalizeH="0" baseline="0" noProof="0" dirty="0">
                <a:ln>
                  <a:noFill/>
                </a:ln>
                <a:solidFill>
                  <a:srgbClr val="000000"/>
                </a:solidFill>
                <a:effectLst/>
                <a:uLnTx/>
                <a:uFillTx/>
                <a:latin typeface="Arial"/>
                <a:ea typeface="+mn-ea"/>
                <a:cs typeface="Arial"/>
                <a:sym typeface="Helvetica Neue"/>
              </a:rPr>
              <a:t>том, что есть </a:t>
            </a:r>
            <a:endParaRPr kumimoji="0" lang="ru-RU" sz="8600" b="1" i="0" u="none" strike="noStrike" kern="0" cap="none" spc="0" normalizeH="0" baseline="0" noProof="0" dirty="0" smtClean="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20000"/>
              </a:lnSpc>
              <a:spcBef>
                <a:spcPts val="1350"/>
              </a:spcBef>
              <a:spcAft>
                <a:spcPts val="0"/>
              </a:spcAft>
              <a:buClr>
                <a:srgbClr val="595959"/>
              </a:buClr>
              <a:buSzTx/>
              <a:buFontTx/>
              <a:buNone/>
              <a:tabLst/>
              <a:defRPr/>
            </a:pPr>
            <a:r>
              <a:rPr kumimoji="0" lang="ru-RU" sz="8600" b="1" i="0" u="none" strike="noStrike" kern="0" cap="none" spc="0" normalizeH="0" baseline="0" noProof="0" dirty="0">
                <a:ln>
                  <a:noFill/>
                </a:ln>
                <a:solidFill>
                  <a:srgbClr val="000000"/>
                </a:solidFill>
                <a:effectLst/>
                <a:uLnTx/>
                <a:uFillTx/>
                <a:latin typeface="Arial"/>
                <a:ea typeface="+mn-ea"/>
                <a:cs typeface="Arial"/>
                <a:sym typeface="Helvetica Neue"/>
              </a:rPr>
              <a:t> </a:t>
            </a:r>
            <a:r>
              <a:rPr kumimoji="0" lang="ru-RU" sz="8600" b="1" i="0" u="none" strike="noStrike" kern="0" cap="none" spc="0" normalizeH="0" baseline="0" noProof="0" dirty="0" smtClean="0">
                <a:ln>
                  <a:noFill/>
                </a:ln>
                <a:solidFill>
                  <a:srgbClr val="000000"/>
                </a:solidFill>
                <a:effectLst/>
                <a:uLnTx/>
                <a:uFillTx/>
                <a:latin typeface="Arial"/>
                <a:ea typeface="+mn-ea"/>
                <a:cs typeface="Arial"/>
                <a:sym typeface="Helvetica Neue"/>
              </a:rPr>
              <a:t>         в </a:t>
            </a:r>
            <a:r>
              <a:rPr kumimoji="0" lang="ru-RU" sz="8600" b="1" i="0" u="none" strike="noStrike" kern="0" cap="none" spc="0" normalizeH="0" baseline="0" noProof="0" dirty="0">
                <a:ln>
                  <a:noFill/>
                </a:ln>
                <a:solidFill>
                  <a:srgbClr val="000000"/>
                </a:solidFill>
                <a:effectLst/>
                <a:uLnTx/>
                <a:uFillTx/>
                <a:latin typeface="Arial"/>
                <a:ea typeface="+mn-ea"/>
                <a:cs typeface="Arial"/>
                <a:sym typeface="Helvetica Neue"/>
              </a:rPr>
              <a:t>небе дорога.</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86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2475" b="1" i="0" u="none" strike="noStrike" kern="0" cap="none" spc="0" normalizeH="0" baseline="0" noProof="0" dirty="0">
              <a:ln>
                <a:noFill/>
              </a:ln>
              <a:solidFill>
                <a:srgbClr val="000000"/>
              </a:solidFill>
              <a:effectLst/>
              <a:uLnTx/>
              <a:uFillTx/>
              <a:latin typeface="Arial"/>
              <a:cs typeface="Arial"/>
              <a:sym typeface="Helvetica Neue"/>
            </a:endParaRPr>
          </a:p>
        </p:txBody>
      </p:sp>
    </p:spTree>
    <p:extLst>
      <p:ext uri="{BB962C8B-B14F-4D97-AF65-F5344CB8AC3E}">
        <p14:creationId xmlns:p14="http://schemas.microsoft.com/office/powerpoint/2010/main" val="2369049851"/>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2002420" y="645049"/>
            <a:ext cx="6849205" cy="441679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5400" b="1" i="0" u="none" strike="noStrike" kern="0" cap="none" spc="0" normalizeH="0" baseline="0" noProof="0" dirty="0">
                <a:ln>
                  <a:noFill/>
                </a:ln>
                <a:solidFill>
                  <a:srgbClr val="000000"/>
                </a:solidFill>
                <a:effectLst/>
                <a:uLnTx/>
                <a:uFillTx/>
                <a:latin typeface="Arial"/>
                <a:ea typeface="+mn-ea"/>
                <a:cs typeface="Arial"/>
                <a:sym typeface="Helvetica Neue"/>
              </a:rPr>
              <a:t>Он рос, </a:t>
            </a:r>
            <a:r>
              <a:rPr kumimoji="0" lang="ru-RU" sz="5400" b="1" i="0" u="none" strike="noStrike" kern="0" cap="none" spc="0" normalizeH="0" baseline="0" noProof="0" dirty="0" smtClean="0">
                <a:ln>
                  <a:noFill/>
                </a:ln>
                <a:solidFill>
                  <a:srgbClr val="000000"/>
                </a:solidFill>
                <a:effectLst/>
                <a:uLnTx/>
                <a:uFillTx/>
                <a:latin typeface="Arial"/>
                <a:ea typeface="+mn-ea"/>
                <a:cs typeface="Arial"/>
                <a:sym typeface="Helvetica Neue"/>
              </a:rPr>
              <a:t>наполняя    </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5400" b="1" i="0" u="none" strike="noStrike" kern="0" cap="none" spc="0" normalizeH="0" baseline="0" noProof="0" dirty="0">
                <a:ln>
                  <a:noFill/>
                </a:ln>
                <a:solidFill>
                  <a:srgbClr val="000000"/>
                </a:solidFill>
                <a:effectLst/>
                <a:uLnTx/>
                <a:uFillTx/>
                <a:latin typeface="Arial"/>
                <a:ea typeface="+mn-ea"/>
                <a:cs typeface="Arial"/>
                <a:sym typeface="Helvetica Neue"/>
              </a:rPr>
              <a:t> </a:t>
            </a:r>
            <a:r>
              <a:rPr kumimoji="0" lang="ru-RU" sz="5400" b="1" i="0" u="none" strike="noStrike" kern="0" cap="none" spc="0" normalizeH="0" baseline="0" noProof="0" dirty="0" smtClean="0">
                <a:ln>
                  <a:noFill/>
                </a:ln>
                <a:solidFill>
                  <a:srgbClr val="000000"/>
                </a:solidFill>
                <a:effectLst/>
                <a:uLnTx/>
                <a:uFillTx/>
                <a:latin typeface="Arial"/>
                <a:ea typeface="+mn-ea"/>
                <a:cs typeface="Arial"/>
                <a:sym typeface="Helvetica Neue"/>
              </a:rPr>
              <a:t>            сердце </a:t>
            </a:r>
            <a:r>
              <a:rPr kumimoji="0" lang="ru-RU" sz="5400" b="1" i="0" u="none" strike="noStrike" kern="0" cap="none" spc="0" normalizeH="0" baseline="0" noProof="0" dirty="0">
                <a:ln>
                  <a:noFill/>
                </a:ln>
                <a:solidFill>
                  <a:srgbClr val="000000"/>
                </a:solidFill>
                <a:effectLst/>
                <a:uLnTx/>
                <a:uFillTx/>
                <a:latin typeface="Arial"/>
                <a:ea typeface="+mn-ea"/>
                <a:cs typeface="Arial"/>
                <a:sym typeface="Helvetica Neue"/>
              </a:rPr>
              <a:t>моё   </a:t>
            </a:r>
            <a:r>
              <a:rPr kumimoji="0" lang="ru-RU" sz="5400" b="1" i="0" u="none" strike="noStrike" kern="0" cap="none" spc="0" normalizeH="0" baseline="0" noProof="0" dirty="0" smtClean="0">
                <a:ln>
                  <a:noFill/>
                </a:ln>
                <a:solidFill>
                  <a:srgbClr val="000000"/>
                </a:solidFill>
                <a:effectLst/>
                <a:uLnTx/>
                <a:uFillTx/>
                <a:latin typeface="Arial"/>
                <a:ea typeface="+mn-ea"/>
                <a:cs typeface="Arial"/>
                <a:sym typeface="Helvetica Neue"/>
              </a:rPr>
              <a:t>Любовью </a:t>
            </a:r>
            <a:r>
              <a:rPr kumimoji="0" lang="ru-RU" sz="5400" b="1" i="0" u="none" strike="noStrike" kern="0" cap="none" spc="0" normalizeH="0" baseline="0" noProof="0" dirty="0">
                <a:ln>
                  <a:noFill/>
                </a:ln>
                <a:solidFill>
                  <a:srgbClr val="000000"/>
                </a:solidFill>
                <a:effectLst/>
                <a:uLnTx/>
                <a:uFillTx/>
                <a:latin typeface="Arial"/>
                <a:ea typeface="+mn-ea"/>
                <a:cs typeface="Arial"/>
                <a:sym typeface="Helvetica Neue"/>
              </a:rPr>
              <a:t>и миром </a:t>
            </a:r>
            <a:endParaRPr kumimoji="0" lang="ru-RU" sz="5400" b="1" i="0" u="none" strike="noStrike" kern="0" cap="none" spc="0" normalizeH="0" baseline="0" noProof="0" dirty="0" smtClean="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5400" b="1" i="0" u="none" strike="noStrike" kern="0" cap="none" spc="0" normalizeH="0" baseline="0" noProof="0" dirty="0">
                <a:ln>
                  <a:noFill/>
                </a:ln>
                <a:solidFill>
                  <a:srgbClr val="000000"/>
                </a:solidFill>
                <a:effectLst/>
                <a:uLnTx/>
                <a:uFillTx/>
                <a:latin typeface="Arial"/>
                <a:ea typeface="+mn-ea"/>
                <a:cs typeface="Arial"/>
                <a:sym typeface="Helvetica Neue"/>
              </a:rPr>
              <a:t> </a:t>
            </a:r>
            <a:r>
              <a:rPr kumimoji="0" lang="ru-RU" sz="5400" b="1" i="0" u="none" strike="noStrike" kern="0" cap="none" spc="0" normalizeH="0" baseline="0" noProof="0" dirty="0" smtClean="0">
                <a:ln>
                  <a:noFill/>
                </a:ln>
                <a:solidFill>
                  <a:srgbClr val="000000"/>
                </a:solidFill>
                <a:effectLst/>
                <a:uLnTx/>
                <a:uFillTx/>
                <a:latin typeface="Arial"/>
                <a:ea typeface="+mn-ea"/>
                <a:cs typeface="Arial"/>
                <a:sym typeface="Helvetica Neue"/>
              </a:rPr>
              <a:t>                   от </a:t>
            </a:r>
            <a:r>
              <a:rPr kumimoji="0" lang="ru-RU" sz="5400" b="1" i="0" u="none" strike="noStrike" kern="0" cap="none" spc="0" normalizeH="0" baseline="0" noProof="0" dirty="0">
                <a:ln>
                  <a:noFill/>
                </a:ln>
                <a:solidFill>
                  <a:srgbClr val="000000"/>
                </a:solidFill>
                <a:effectLst/>
                <a:uLnTx/>
                <a:uFillTx/>
                <a:latin typeface="Arial"/>
                <a:ea typeface="+mn-ea"/>
                <a:cs typeface="Arial"/>
                <a:sym typeface="Helvetica Neue"/>
              </a:rPr>
              <a:t>Бога.</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5400" b="1" i="0" u="none" strike="noStrike" kern="0" cap="none" spc="0" normalizeH="0" baseline="0" noProof="0" dirty="0">
              <a:ln>
                <a:noFill/>
              </a:ln>
              <a:solidFill>
                <a:srgbClr val="000000"/>
              </a:solidFill>
              <a:effectLst/>
              <a:uLnTx/>
              <a:uFillTx/>
              <a:latin typeface="Arial"/>
              <a:cs typeface="Arial"/>
              <a:sym typeface="Helvetica Neue"/>
            </a:endParaRPr>
          </a:p>
        </p:txBody>
      </p:sp>
    </p:spTree>
    <p:extLst>
      <p:ext uri="{BB962C8B-B14F-4D97-AF65-F5344CB8AC3E}">
        <p14:creationId xmlns:p14="http://schemas.microsoft.com/office/powerpoint/2010/main" val="2903497022"/>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1203</TotalTime>
  <Words>132</Words>
  <Application>Microsoft Office PowerPoint</Application>
  <PresentationFormat>Экран (16:9)</PresentationFormat>
  <Paragraphs>34</Paragraphs>
  <Slides>9</Slides>
  <Notes>9</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9</vt:i4>
      </vt:variant>
    </vt:vector>
  </HeadingPairs>
  <TitlesOfParts>
    <vt:vector size="20" baseType="lpstr">
      <vt:lpstr>Adobe Garamond Pro</vt:lpstr>
      <vt:lpstr>Arial</vt:lpstr>
      <vt:lpstr>Avenir Next Condensed Demi Bold</vt:lpstr>
      <vt:lpstr>Avenir Next Condensed Regular</vt:lpstr>
      <vt:lpstr>Calibri</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Анна</cp:lastModifiedBy>
  <cp:revision>102</cp:revision>
  <dcterms:modified xsi:type="dcterms:W3CDTF">2020-10-22T11:26:04Z</dcterms:modified>
</cp:coreProperties>
</file>