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59" r:id="rId4"/>
    <p:sldId id="1044" r:id="rId5"/>
    <p:sldId id="1069" r:id="rId6"/>
    <p:sldId id="1060" r:id="rId7"/>
    <p:sldId id="1061" r:id="rId8"/>
    <p:sldId id="1070" r:id="rId9"/>
    <p:sldId id="1071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74" d="100"/>
          <a:sy n="74" d="100"/>
        </p:scale>
        <p:origin x="1236" y="5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155467"/>
            <a:ext cx="7128792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Любовью и миром от Бога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323528" y="620688"/>
            <a:ext cx="85689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был одинок            </a:t>
            </a:r>
            <a:endParaRPr lang="ru-RU" sz="6000" b="1" dirty="0" smtClean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блуждал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темноте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бездны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подняться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пытаясь. 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539552" y="692696"/>
            <a:ext cx="820891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тщетными  </a:t>
            </a:r>
            <a:endParaRPr lang="ru-RU" sz="6000" b="1" dirty="0" smtClean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б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ыли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усилья мои,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услышал,</a:t>
            </a:r>
            <a:endParaRPr lang="ru-RU" sz="6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скитаясь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3122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260648"/>
            <a:ext cx="842493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1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Чудесный мотив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надежде живой,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том, что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</a:t>
            </a:r>
          </a:p>
          <a:p>
            <a:pPr>
              <a:spcBef>
                <a:spcPts val="1200"/>
              </a:spcBef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небо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дорога.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87524" y="836712"/>
            <a:ext cx="856895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spcBef>
                <a:spcPts val="1200"/>
              </a:spcBef>
            </a:pP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Он </a:t>
            </a: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рос,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наполняя</a:t>
            </a: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             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сердце моё 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Любовью </a:t>
            </a: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и миром </a:t>
            </a:r>
            <a:endParaRPr lang="ru-RU" sz="6000" b="1" dirty="0" smtClean="0">
              <a:solidFill>
                <a:srgbClr val="02243A"/>
              </a:solidFill>
              <a:latin typeface="Arial"/>
              <a:ea typeface="+mn-ea"/>
              <a:cs typeface="Arial"/>
            </a:endParaRP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                     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от </a:t>
            </a:r>
            <a:r>
              <a:rPr lang="ru-RU" sz="6000" b="1" dirty="0">
                <a:solidFill>
                  <a:srgbClr val="02243A"/>
                </a:solidFill>
                <a:latin typeface="Arial"/>
                <a:ea typeface="+mn-ea"/>
                <a:cs typeface="Arial"/>
              </a:rPr>
              <a:t>Бога.</a:t>
            </a:r>
          </a:p>
          <a:p>
            <a:endParaRPr lang="ru-RU" sz="4800" b="1" spc="-15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4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395536" y="548680"/>
            <a:ext cx="81369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Исполнившись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миром,                                                                                              Я слышал, как Он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нежно со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мной </a:t>
            </a:r>
            <a:endParaRPr lang="ru-RU" sz="6000" b="1" dirty="0" smtClean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говорил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426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257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2673D-704F-4540-A8C6-191411DE54D5}"/>
              </a:ext>
            </a:extLst>
          </p:cNvPr>
          <p:cNvSpPr txBox="1"/>
          <p:nvPr/>
        </p:nvSpPr>
        <p:spPr>
          <a:xfrm>
            <a:off x="539552" y="692696"/>
            <a:ext cx="83529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руку подал, </a:t>
            </a:r>
            <a:endParaRPr lang="ru-RU" sz="6000" b="1" dirty="0" smtClean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бездны поднял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светом меня </a:t>
            </a:r>
          </a:p>
          <a:p>
            <a:pPr>
              <a:spcBef>
                <a:spcPts val="1200"/>
              </a:spcBef>
            </a:pP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озарил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392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260648"/>
            <a:ext cx="842493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Припев: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Чудесный мотив </a:t>
            </a:r>
            <a:endParaRPr kumimoji="0" lang="ru-RU" sz="60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о </a:t>
            </a: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надежде живой,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</a:t>
            </a: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том, что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есть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в небо </a:t>
            </a: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дорога.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4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87524" y="836712"/>
            <a:ext cx="856895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Он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рос,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наполняя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сердце моё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Любовью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миром 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2243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от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Бога.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0224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12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8483</TotalTime>
  <Words>131</Words>
  <Application>Microsoft Office PowerPoint</Application>
  <PresentationFormat>Экран (4:3)</PresentationFormat>
  <Paragraphs>31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Анна</cp:lastModifiedBy>
  <cp:revision>251</cp:revision>
  <dcterms:created xsi:type="dcterms:W3CDTF">2016-09-02T12:17:38Z</dcterms:created>
  <dcterms:modified xsi:type="dcterms:W3CDTF">2020-10-22T11:13:27Z</dcterms:modified>
</cp:coreProperties>
</file>