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040" r:id="rId2"/>
    <p:sldId id="1051" r:id="rId3"/>
    <p:sldId id="1059" r:id="rId4"/>
    <p:sldId id="1044" r:id="rId5"/>
    <p:sldId id="1060" r:id="rId6"/>
    <p:sldId id="1061" r:id="rId7"/>
    <p:sldId id="1069" r:id="rId8"/>
    <p:sldId id="1062" r:id="rId9"/>
    <p:sldId id="1063" r:id="rId10"/>
    <p:sldId id="1070" r:id="rId11"/>
    <p:sldId id="1064" r:id="rId12"/>
    <p:sldId id="1065" r:id="rId13"/>
    <p:sldId id="1071" r:id="rId14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74" d="100"/>
          <a:sy n="74" d="100"/>
        </p:scale>
        <p:origin x="1236" y="5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1012706"/>
            <a:ext cx="7416824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Последний призыв</a:t>
            </a: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004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88640"/>
            <a:ext cx="842493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Припев: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Последний призыв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прозвучал </a:t>
            </a:r>
            <a:r>
              <a:rPr kumimoji="0" lang="ru-RU" sz="6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тебя.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Спеши же сегодня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принять </a:t>
            </a:r>
            <a:r>
              <a:rPr kumimoji="0" lang="ru-RU" sz="6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зов </a:t>
            </a: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Христа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(зов Христа).</a:t>
            </a:r>
            <a:endParaRPr kumimoji="0" lang="ru-RU" sz="60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81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3665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E2673D-704F-4540-A8C6-191411DE54D5}"/>
              </a:ext>
            </a:extLst>
          </p:cNvPr>
          <p:cNvSpPr txBox="1"/>
          <p:nvPr/>
        </p:nvSpPr>
        <p:spPr>
          <a:xfrm>
            <a:off x="395535" y="476672"/>
            <a:ext cx="8510609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Коль </a:t>
            </a:r>
            <a:r>
              <a:rPr lang="ru-RU" sz="54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любишь ты</a:t>
            </a:r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</a:t>
            </a:r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5400" b="1" dirty="0" smtClean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у</a:t>
            </a:r>
            <a:r>
              <a:rPr lang="ru-RU" sz="54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даляйся </a:t>
            </a:r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зла</a:t>
            </a:r>
            <a:r>
              <a:rPr lang="ru-RU" sz="54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1200"/>
              </a:spcBef>
            </a:pPr>
            <a:r>
              <a:rPr lang="ru-RU" sz="54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Союз </a:t>
            </a:r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Христом </a:t>
            </a:r>
            <a:r>
              <a:rPr lang="ru-RU" sz="54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spcBef>
                <a:spcPts val="1200"/>
              </a:spcBef>
            </a:pPr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з</a:t>
            </a:r>
            <a:r>
              <a:rPr lang="ru-RU" sz="54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аключи </a:t>
            </a:r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навсегда, </a:t>
            </a:r>
          </a:p>
        </p:txBody>
      </p:sp>
    </p:spTree>
    <p:extLst>
      <p:ext uri="{BB962C8B-B14F-4D97-AF65-F5344CB8AC3E}">
        <p14:creationId xmlns:p14="http://schemas.microsoft.com/office/powerpoint/2010/main" val="57198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-13713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E2673D-704F-4540-A8C6-191411DE54D5}"/>
              </a:ext>
            </a:extLst>
          </p:cNvPr>
          <p:cNvSpPr txBox="1"/>
          <p:nvPr/>
        </p:nvSpPr>
        <p:spPr>
          <a:xfrm>
            <a:off x="323528" y="548680"/>
            <a:ext cx="856895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Иисуса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</a:t>
            </a:r>
          </a:p>
          <a:p>
            <a:pPr>
              <a:spcBef>
                <a:spcPts val="1200"/>
              </a:spcBef>
            </a:pP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принять поспеши, Призыву последнему</a:t>
            </a:r>
          </a:p>
          <a:p>
            <a:pPr>
              <a:spcBef>
                <a:spcPts val="1200"/>
              </a:spcBef>
            </a:pP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ч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утко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внемли. </a:t>
            </a:r>
          </a:p>
        </p:txBody>
      </p:sp>
    </p:spTree>
    <p:extLst>
      <p:ext uri="{BB962C8B-B14F-4D97-AF65-F5344CB8AC3E}">
        <p14:creationId xmlns:p14="http://schemas.microsoft.com/office/powerpoint/2010/main" val="5712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004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88640"/>
            <a:ext cx="842493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Припев: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Последний призыв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прозвучал </a:t>
            </a:r>
            <a:r>
              <a:rPr kumimoji="0" lang="ru-RU" sz="6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тебя.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Спеши же сегодня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принять </a:t>
            </a:r>
            <a:r>
              <a:rPr kumimoji="0" lang="ru-RU" sz="6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зов </a:t>
            </a: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Христа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(зов Христа).</a:t>
            </a:r>
            <a:endParaRPr kumimoji="0" lang="ru-RU" sz="60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18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E2673D-704F-4540-A8C6-191411DE54D5}"/>
              </a:ext>
            </a:extLst>
          </p:cNvPr>
          <p:cNvSpPr txBox="1"/>
          <p:nvPr/>
        </p:nvSpPr>
        <p:spPr>
          <a:xfrm>
            <a:off x="467544" y="500474"/>
            <a:ext cx="864096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Последний призыв                                                                                            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spcBef>
                <a:spcPts val="1200"/>
              </a:spcBef>
            </a:pP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раздаётся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ещё,                                                                                        О грешник</a:t>
            </a:r>
          </a:p>
          <a:p>
            <a:pPr>
              <a:spcBef>
                <a:spcPts val="1200"/>
              </a:spcBef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беспечный,                                                      Что медлишь ты всё?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E2673D-704F-4540-A8C6-191411DE54D5}"/>
              </a:ext>
            </a:extLst>
          </p:cNvPr>
          <p:cNvSpPr txBox="1"/>
          <p:nvPr/>
        </p:nvSpPr>
        <p:spPr>
          <a:xfrm>
            <a:off x="539552" y="559708"/>
            <a:ext cx="799288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Спеши к Иисусу                                                                                           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спасенье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принять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                             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 ожидает                                                      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spcBef>
                <a:spcPts val="1200"/>
              </a:spcBef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тебя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благодать. </a:t>
            </a:r>
          </a:p>
        </p:txBody>
      </p:sp>
    </p:spTree>
    <p:extLst>
      <p:ext uri="{BB962C8B-B14F-4D97-AF65-F5344CB8AC3E}">
        <p14:creationId xmlns:p14="http://schemas.microsoft.com/office/powerpoint/2010/main" val="331223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004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88640"/>
            <a:ext cx="842493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10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Последний призыв</a:t>
            </a:r>
          </a:p>
          <a:p>
            <a:pPr>
              <a:spcBef>
                <a:spcPts val="1200"/>
              </a:spcBef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розвучал </a:t>
            </a: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тебя.</a:t>
            </a:r>
          </a:p>
          <a:p>
            <a:pPr>
              <a:spcBef>
                <a:spcPts val="1200"/>
              </a:spcBef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Спеши же сегодня</a:t>
            </a:r>
          </a:p>
          <a:p>
            <a:pPr>
              <a:spcBef>
                <a:spcPts val="1200"/>
              </a:spcBef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ринять </a:t>
            </a: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зов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Христа </a:t>
            </a:r>
          </a:p>
          <a:p>
            <a:pPr>
              <a:spcBef>
                <a:spcPts val="1200"/>
              </a:spcBef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(зов Христа).</a:t>
            </a:r>
            <a:endParaRPr lang="ru-RU" sz="6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E2673D-704F-4540-A8C6-191411DE54D5}"/>
              </a:ext>
            </a:extLst>
          </p:cNvPr>
          <p:cNvSpPr txBox="1"/>
          <p:nvPr/>
        </p:nvSpPr>
        <p:spPr>
          <a:xfrm>
            <a:off x="539552" y="692696"/>
            <a:ext cx="799288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Тебя на собранье 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Божий привёл,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для души 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Исцеленье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нашёл. </a:t>
            </a:r>
          </a:p>
        </p:txBody>
      </p:sp>
    </p:spTree>
    <p:extLst>
      <p:ext uri="{BB962C8B-B14F-4D97-AF65-F5344CB8AC3E}">
        <p14:creationId xmlns:p14="http://schemas.microsoft.com/office/powerpoint/2010/main" val="4742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E2673D-704F-4540-A8C6-191411DE54D5}"/>
              </a:ext>
            </a:extLst>
          </p:cNvPr>
          <p:cNvSpPr txBox="1"/>
          <p:nvPr/>
        </p:nvSpPr>
        <p:spPr>
          <a:xfrm>
            <a:off x="539552" y="692696"/>
            <a:ext cx="799288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Чрез проповедь,</a:t>
            </a:r>
          </a:p>
          <a:p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пенье                                                                                             Зовёт Он: «Приди!»                                                       Всё ждёт Он тебя,                                                     Но ты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медлишь</a:t>
            </a:r>
          </a:p>
          <a:p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идти. </a:t>
            </a:r>
          </a:p>
        </p:txBody>
      </p:sp>
    </p:spTree>
    <p:extLst>
      <p:ext uri="{BB962C8B-B14F-4D97-AF65-F5344CB8AC3E}">
        <p14:creationId xmlns:p14="http://schemas.microsoft.com/office/powerpoint/2010/main" val="31239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004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88640"/>
            <a:ext cx="842493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Припев: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Последний призыв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прозвучал </a:t>
            </a:r>
            <a:r>
              <a:rPr kumimoji="0" lang="ru-RU" sz="6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тебя.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Спеши же сегодня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принять </a:t>
            </a:r>
            <a:r>
              <a:rPr kumimoji="0" lang="ru-RU" sz="6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зов </a:t>
            </a: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Христа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(зов Христа).</a:t>
            </a:r>
            <a:endParaRPr kumimoji="0" lang="ru-RU" sz="60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E2673D-704F-4540-A8C6-191411DE54D5}"/>
              </a:ext>
            </a:extLst>
          </p:cNvPr>
          <p:cNvSpPr txBox="1"/>
          <p:nvPr/>
        </p:nvSpPr>
        <p:spPr>
          <a:xfrm>
            <a:off x="539552" y="44624"/>
            <a:ext cx="799288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Собранье окончено,                                                                                             </a:t>
            </a:r>
            <a:endParaRPr lang="ru-RU" sz="6000" b="1" dirty="0" smtClean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темно,                                                        И замерли звуки                                                     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призыва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давно. </a:t>
            </a:r>
          </a:p>
        </p:txBody>
      </p:sp>
    </p:spTree>
    <p:extLst>
      <p:ext uri="{BB962C8B-B14F-4D97-AF65-F5344CB8AC3E}">
        <p14:creationId xmlns:p14="http://schemas.microsoft.com/office/powerpoint/2010/main" val="195427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E2673D-704F-4540-A8C6-191411DE54D5}"/>
              </a:ext>
            </a:extLst>
          </p:cNvPr>
          <p:cNvSpPr txBox="1"/>
          <p:nvPr/>
        </p:nvSpPr>
        <p:spPr>
          <a:xfrm>
            <a:off x="251520" y="620688"/>
            <a:ext cx="878396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в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сердце Спаситель </a:t>
            </a:r>
          </a:p>
          <a:p>
            <a:pPr>
              <a:spcBef>
                <a:spcPts val="1200"/>
              </a:spcBef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с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тучится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ждёт…                                                        Открой же Ему, </a:t>
            </a:r>
            <a:endParaRPr lang="ru-RU" sz="6000" b="1" dirty="0" smtClean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иль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скоро уйдёт. </a:t>
            </a:r>
          </a:p>
        </p:txBody>
      </p:sp>
    </p:spTree>
    <p:extLst>
      <p:ext uri="{BB962C8B-B14F-4D97-AF65-F5344CB8AC3E}">
        <p14:creationId xmlns:p14="http://schemas.microsoft.com/office/powerpoint/2010/main" val="266710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8475</TotalTime>
  <Words>214</Words>
  <Application>Microsoft Office PowerPoint</Application>
  <PresentationFormat>Экран (4:3)</PresentationFormat>
  <Paragraphs>53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Анна</cp:lastModifiedBy>
  <cp:revision>249</cp:revision>
  <dcterms:created xsi:type="dcterms:W3CDTF">2016-09-02T12:17:38Z</dcterms:created>
  <dcterms:modified xsi:type="dcterms:W3CDTF">2020-10-22T12:00:35Z</dcterms:modified>
</cp:coreProperties>
</file>