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5" r:id="rId2"/>
    <p:sldId id="269" r:id="rId3"/>
    <p:sldId id="277" r:id="rId4"/>
    <p:sldId id="267" r:id="rId5"/>
    <p:sldId id="270" r:id="rId6"/>
    <p:sldId id="278" r:id="rId7"/>
    <p:sldId id="280" r:id="rId8"/>
    <p:sldId id="271" r:id="rId9"/>
    <p:sldId id="279" r:id="rId10"/>
    <p:sldId id="281"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55966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87495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13841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46731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9061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99872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1" y="2"/>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Иди,                              Он </a:t>
            </a:r>
            <a:r>
              <a:rPr lang="bg-BG" sz="60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ждёт </a:t>
            </a: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тебя</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310955"/>
            <a:ext cx="7161822" cy="461374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700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ctr" defTabSz="685800" rtl="0" eaLnBrk="1" fontAlgn="auto" latinLnBrk="0" hangingPunct="0">
              <a:lnSpc>
                <a:spcPct val="100000"/>
              </a:lnSpc>
              <a:spcBef>
                <a:spcPts val="1350"/>
              </a:spcBef>
              <a:spcAft>
                <a:spcPts val="0"/>
              </a:spcAft>
              <a:buClr>
                <a:srgbClr val="595959"/>
              </a:buClr>
              <a:buSzTx/>
              <a:buFontTx/>
              <a:buNone/>
              <a:tabLst/>
              <a:defRPr/>
            </a:pPr>
            <a:r>
              <a:rPr kumimoji="0" lang="ru-RU" sz="2800" b="1" i="0" u="none" strike="noStrike" kern="0" cap="none" spc="0" normalizeH="0" baseline="0" noProof="0" dirty="0">
                <a:ln>
                  <a:noFill/>
                </a:ln>
                <a:solidFill>
                  <a:srgbClr val="000000"/>
                </a:solidFill>
                <a:effectLst/>
                <a:uLnTx/>
                <a:uFillTx/>
                <a:latin typeface="Arial"/>
                <a:ea typeface="+mn-ea"/>
                <a:cs typeface="Arial"/>
                <a:sym typeface="Helvetica Neue"/>
              </a:rPr>
              <a:t>Припев: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Иди </a:t>
            </a:r>
            <a:r>
              <a:rPr kumimoji="0" lang="ru-RU" sz="5700" b="1" i="1"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(иди)</a:t>
            </a: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 Он ждёт тебя,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Иди </a:t>
            </a:r>
            <a:r>
              <a:rPr kumimoji="0" lang="ru-RU" sz="5700" b="1" i="1"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(иди)</a:t>
            </a: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 Он ждёт тебя,</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Он снимет с сердца</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                     скорбь твою,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Иди </a:t>
            </a:r>
            <a:r>
              <a:rPr kumimoji="0" lang="ru-RU" sz="5700" b="1" i="1"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(иди, Он ждёт)</a:t>
            </a: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Он ждёт тебя.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                  </a:t>
            </a:r>
            <a:r>
              <a:rPr kumimoji="0" lang="ru-RU" sz="5700" b="1" i="1"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(Он ждёт тебя)</a:t>
            </a: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2475" b="1" i="0" u="none" strike="noStrike" kern="0" cap="none" spc="0" normalizeH="0" baseline="0" noProof="0" dirty="0">
              <a:ln>
                <a:noFill/>
              </a:ln>
              <a:solidFill>
                <a:srgbClr val="000000"/>
              </a:solidFill>
              <a:effectLst/>
              <a:uLnTx/>
              <a:uFillTx/>
              <a:latin typeface="Arial"/>
              <a:cs typeface="Arial"/>
              <a:sym typeface="Helvetica Neue"/>
            </a:endParaRPr>
          </a:p>
        </p:txBody>
      </p:sp>
    </p:spTree>
    <p:extLst>
      <p:ext uri="{BB962C8B-B14F-4D97-AF65-F5344CB8AC3E}">
        <p14:creationId xmlns:p14="http://schemas.microsoft.com/office/powerpoint/2010/main" val="3266161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05" y="-85982"/>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44010" y="472196"/>
            <a:ext cx="8090704" cy="369210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Слепой, несчастный </a:t>
            </a:r>
            <a:r>
              <a:rPr lang="ru-RU" sz="4800" b="1" dirty="0" smtClean="0">
                <a:solidFill>
                  <a:schemeClr val="tx1"/>
                </a:solidFill>
                <a:latin typeface="Arial"/>
                <a:ea typeface="+mn-ea"/>
                <a:cs typeface="Arial"/>
              </a:rPr>
              <a:t>                      </a:t>
            </a:r>
          </a:p>
          <a:p>
            <a:pPr algn="l" defTabSz="685800">
              <a:spcBef>
                <a:spcPts val="1350"/>
              </a:spcBef>
              <a:buClr>
                <a:srgbClr val="595959"/>
              </a:buClr>
            </a:pPr>
            <a:r>
              <a:rPr lang="ru-RU" sz="4800" b="1" dirty="0" smtClean="0">
                <a:solidFill>
                  <a:schemeClr val="tx1"/>
                </a:solidFill>
                <a:latin typeface="Arial"/>
                <a:ea typeface="+mn-ea"/>
                <a:cs typeface="Arial"/>
              </a:rPr>
              <a:t>                              </a:t>
            </a:r>
            <a:r>
              <a:rPr lang="ru-RU" sz="4800" b="1" dirty="0" err="1" smtClean="0">
                <a:solidFill>
                  <a:schemeClr val="tx1"/>
                </a:solidFill>
                <a:latin typeface="Arial"/>
                <a:ea typeface="+mn-ea"/>
                <a:cs typeface="Arial"/>
              </a:rPr>
              <a:t>Вартимей</a:t>
            </a:r>
            <a:endParaRPr lang="ru-RU" sz="4800" b="1" dirty="0" smtClean="0">
              <a:solidFill>
                <a:schemeClr val="tx1"/>
              </a:solidFill>
              <a:latin typeface="Arial"/>
              <a:ea typeface="+mn-ea"/>
              <a:cs typeface="Arial"/>
            </a:endParaRPr>
          </a:p>
          <a:p>
            <a:pPr algn="l" defTabSz="685800">
              <a:spcBef>
                <a:spcPts val="1350"/>
              </a:spcBef>
              <a:buClr>
                <a:srgbClr val="595959"/>
              </a:buClr>
            </a:pPr>
            <a:r>
              <a:rPr lang="ru-RU" sz="4800" b="1" dirty="0" smtClean="0">
                <a:solidFill>
                  <a:schemeClr val="tx1"/>
                </a:solidFill>
                <a:latin typeface="Arial"/>
                <a:ea typeface="+mn-ea"/>
                <a:cs typeface="Arial"/>
              </a:rPr>
              <a:t>Услышал от людей,</a:t>
            </a:r>
          </a:p>
          <a:p>
            <a:pPr algn="l" defTabSz="685800">
              <a:spcBef>
                <a:spcPts val="1350"/>
              </a:spcBef>
              <a:buClr>
                <a:srgbClr val="595959"/>
              </a:buClr>
            </a:pPr>
            <a:r>
              <a:rPr lang="ru-RU" sz="4800" b="1" dirty="0" smtClean="0">
                <a:solidFill>
                  <a:schemeClr val="tx1"/>
                </a:solidFill>
                <a:latin typeface="Arial"/>
                <a:ea typeface="+mn-ea"/>
                <a:cs typeface="Arial"/>
              </a:rPr>
              <a:t>Что </a:t>
            </a:r>
            <a:r>
              <a:rPr lang="ru-RU" sz="4800" b="1" dirty="0">
                <a:solidFill>
                  <a:schemeClr val="tx1"/>
                </a:solidFill>
                <a:latin typeface="Arial"/>
                <a:ea typeface="+mn-ea"/>
                <a:cs typeface="Arial"/>
              </a:rPr>
              <a:t>скоро там, вблизи него,</a:t>
            </a:r>
          </a:p>
          <a:p>
            <a:pPr algn="l" defTabSz="685800">
              <a:spcBef>
                <a:spcPts val="1350"/>
              </a:spcBef>
              <a:buClr>
                <a:srgbClr val="595959"/>
              </a:buClr>
            </a:pPr>
            <a:r>
              <a:rPr lang="ru-RU" sz="4800" b="1" dirty="0">
                <a:solidFill>
                  <a:schemeClr val="tx1"/>
                </a:solidFill>
                <a:latin typeface="Arial"/>
                <a:ea typeface="+mn-ea"/>
                <a:cs typeface="Arial"/>
              </a:rPr>
              <a:t>Великий </a:t>
            </a:r>
            <a:r>
              <a:rPr lang="ru-RU" sz="4800" b="1" dirty="0" smtClean="0">
                <a:solidFill>
                  <a:schemeClr val="tx1"/>
                </a:solidFill>
                <a:latin typeface="Arial"/>
                <a:ea typeface="+mn-ea"/>
                <a:cs typeface="Arial"/>
              </a:rPr>
              <a:t>Врач пройдёт</a:t>
            </a:r>
            <a:r>
              <a:rPr lang="ru-RU" sz="4800" b="1" dirty="0">
                <a:solidFill>
                  <a:schemeClr val="tx1"/>
                </a:solidFill>
                <a:latin typeface="Arial"/>
                <a:ea typeface="+mn-ea"/>
                <a:cs typeface="Arial"/>
              </a:rPr>
              <a:t>.</a:t>
            </a: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44009" y="451635"/>
            <a:ext cx="8391647" cy="369210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10000"/>
              </a:lnSpc>
              <a:spcBef>
                <a:spcPts val="1350"/>
              </a:spcBef>
              <a:buClr>
                <a:srgbClr val="595959"/>
              </a:buClr>
            </a:pPr>
            <a:r>
              <a:rPr lang="ru-RU" sz="4800" b="1" dirty="0">
                <a:solidFill>
                  <a:schemeClr val="tx1"/>
                </a:solidFill>
                <a:latin typeface="Arial"/>
                <a:ea typeface="+mn-ea"/>
                <a:cs typeface="Arial"/>
              </a:rPr>
              <a:t>Он стал кричать: </a:t>
            </a:r>
            <a:r>
              <a:rPr lang="ru-RU" sz="4800" b="1" dirty="0" smtClean="0">
                <a:solidFill>
                  <a:schemeClr val="tx1"/>
                </a:solidFill>
                <a:latin typeface="Arial"/>
                <a:ea typeface="+mn-ea"/>
                <a:cs typeface="Arial"/>
              </a:rPr>
              <a:t>«</a:t>
            </a:r>
            <a:r>
              <a:rPr lang="ru-RU" sz="4800" b="1" dirty="0">
                <a:solidFill>
                  <a:schemeClr val="tx1"/>
                </a:solidFill>
                <a:latin typeface="Arial"/>
                <a:ea typeface="+mn-ea"/>
                <a:cs typeface="Arial"/>
              </a:rPr>
              <a:t>Давидов </a:t>
            </a:r>
            <a:r>
              <a:rPr lang="ru-RU" sz="4800" b="1" dirty="0" smtClean="0">
                <a:solidFill>
                  <a:schemeClr val="tx1"/>
                </a:solidFill>
                <a:latin typeface="Arial"/>
                <a:ea typeface="+mn-ea"/>
                <a:cs typeface="Arial"/>
              </a:rPr>
              <a:t>Сын, помилуй </a:t>
            </a:r>
            <a:r>
              <a:rPr lang="ru-RU" sz="4800" b="1" dirty="0">
                <a:solidFill>
                  <a:schemeClr val="tx1"/>
                </a:solidFill>
                <a:latin typeface="Arial"/>
                <a:ea typeface="+mn-ea"/>
                <a:cs typeface="Arial"/>
              </a:rPr>
              <a:t>Ты меня», -</a:t>
            </a:r>
          </a:p>
          <a:p>
            <a:pPr algn="l" defTabSz="685800">
              <a:lnSpc>
                <a:spcPct val="110000"/>
              </a:lnSpc>
              <a:spcBef>
                <a:spcPts val="1350"/>
              </a:spcBef>
              <a:buClr>
                <a:srgbClr val="595959"/>
              </a:buClr>
            </a:pPr>
            <a:r>
              <a:rPr lang="ru-RU" sz="4800" b="1" dirty="0">
                <a:solidFill>
                  <a:schemeClr val="tx1"/>
                </a:solidFill>
                <a:latin typeface="Arial"/>
                <a:ea typeface="+mn-ea"/>
                <a:cs typeface="Arial"/>
              </a:rPr>
              <a:t>Пока он не услышал зов:</a:t>
            </a:r>
          </a:p>
          <a:p>
            <a:pPr algn="l" defTabSz="685800">
              <a:lnSpc>
                <a:spcPct val="110000"/>
              </a:lnSpc>
              <a:spcBef>
                <a:spcPts val="1350"/>
              </a:spcBef>
              <a:buClr>
                <a:srgbClr val="595959"/>
              </a:buClr>
            </a:pPr>
            <a:r>
              <a:rPr lang="ru-RU" sz="4800" b="1" dirty="0">
                <a:solidFill>
                  <a:schemeClr val="tx1"/>
                </a:solidFill>
                <a:latin typeface="Arial"/>
                <a:ea typeface="+mn-ea"/>
                <a:cs typeface="Arial"/>
              </a:rPr>
              <a:t>«Иди, Он ждёт тебя!»</a:t>
            </a: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28915963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310955"/>
            <a:ext cx="7161822" cy="461374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700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defTabSz="685800">
              <a:spcBef>
                <a:spcPts val="1350"/>
              </a:spcBef>
              <a:buClr>
                <a:srgbClr val="595959"/>
              </a:buClr>
            </a:pPr>
            <a:r>
              <a:rPr lang="ru-RU" sz="2800" b="1" dirty="0">
                <a:solidFill>
                  <a:schemeClr val="tx1"/>
                </a:solidFill>
                <a:latin typeface="Arial"/>
                <a:ea typeface="+mn-ea"/>
                <a:cs typeface="Arial"/>
              </a:rPr>
              <a:t>Припев: </a:t>
            </a:r>
          </a:p>
          <a:p>
            <a:pPr lvl="0" algn="l" defTabSz="914355" hangingPunct="1">
              <a:lnSpc>
                <a:spcPct val="120000"/>
              </a:lnSpc>
            </a:pPr>
            <a:r>
              <a:rPr lang="ru-RU" sz="5700" b="1" kern="1200" spc="-150" dirty="0">
                <a:solidFill>
                  <a:srgbClr val="02243A"/>
                </a:solidFill>
                <a:latin typeface="Arial" panose="020B0604020202020204" pitchFamily="34" charset="0"/>
                <a:ea typeface="+mn-ea"/>
                <a:cs typeface="Arial" panose="020B0604020202020204" pitchFamily="34" charset="0"/>
              </a:rPr>
              <a:t>Иди </a:t>
            </a:r>
            <a:r>
              <a:rPr lang="ru-RU" sz="5700" b="1" i="1" kern="1200" spc="-150" dirty="0">
                <a:solidFill>
                  <a:srgbClr val="02243A"/>
                </a:solidFill>
                <a:latin typeface="Arial" panose="020B0604020202020204" pitchFamily="34" charset="0"/>
                <a:ea typeface="+mn-ea"/>
                <a:cs typeface="Arial" panose="020B0604020202020204" pitchFamily="34" charset="0"/>
              </a:rPr>
              <a:t>(иди)</a:t>
            </a:r>
            <a:r>
              <a:rPr lang="ru-RU" sz="5700" b="1" kern="1200" spc="-150" dirty="0">
                <a:solidFill>
                  <a:srgbClr val="02243A"/>
                </a:solidFill>
                <a:latin typeface="Arial" panose="020B0604020202020204" pitchFamily="34" charset="0"/>
                <a:ea typeface="+mn-ea"/>
                <a:cs typeface="Arial" panose="020B0604020202020204" pitchFamily="34" charset="0"/>
              </a:rPr>
              <a:t>, Он ждёт тебя, </a:t>
            </a:r>
          </a:p>
          <a:p>
            <a:pPr lvl="0" algn="l" defTabSz="914355" hangingPunct="1">
              <a:lnSpc>
                <a:spcPct val="120000"/>
              </a:lnSpc>
            </a:pPr>
            <a:r>
              <a:rPr lang="ru-RU" sz="5700" b="1" kern="1200" spc="-150" dirty="0">
                <a:solidFill>
                  <a:srgbClr val="02243A"/>
                </a:solidFill>
                <a:latin typeface="Arial" panose="020B0604020202020204" pitchFamily="34" charset="0"/>
                <a:ea typeface="+mn-ea"/>
                <a:cs typeface="Arial" panose="020B0604020202020204" pitchFamily="34" charset="0"/>
              </a:rPr>
              <a:t>Иди </a:t>
            </a:r>
            <a:r>
              <a:rPr lang="ru-RU" sz="5700" b="1" i="1" kern="1200" spc="-150" dirty="0">
                <a:solidFill>
                  <a:srgbClr val="02243A"/>
                </a:solidFill>
                <a:latin typeface="Arial" panose="020B0604020202020204" pitchFamily="34" charset="0"/>
                <a:ea typeface="+mn-ea"/>
                <a:cs typeface="Arial" panose="020B0604020202020204" pitchFamily="34" charset="0"/>
              </a:rPr>
              <a:t>(иди)</a:t>
            </a:r>
            <a:r>
              <a:rPr lang="ru-RU" sz="5700" b="1" kern="1200" spc="-150" dirty="0">
                <a:solidFill>
                  <a:srgbClr val="02243A"/>
                </a:solidFill>
                <a:latin typeface="Arial" panose="020B0604020202020204" pitchFamily="34" charset="0"/>
                <a:ea typeface="+mn-ea"/>
                <a:cs typeface="Arial" panose="020B0604020202020204" pitchFamily="34" charset="0"/>
              </a:rPr>
              <a:t>, Он ждёт тебя,</a:t>
            </a:r>
          </a:p>
          <a:p>
            <a:pPr lvl="0" algn="l" defTabSz="914355" hangingPunct="1">
              <a:lnSpc>
                <a:spcPct val="120000"/>
              </a:lnSpc>
            </a:pPr>
            <a:r>
              <a:rPr lang="ru-RU" sz="5700" b="1" kern="1200" spc="-150" dirty="0">
                <a:solidFill>
                  <a:srgbClr val="02243A"/>
                </a:solidFill>
                <a:latin typeface="Arial" panose="020B0604020202020204" pitchFamily="34" charset="0"/>
                <a:ea typeface="+mn-ea"/>
                <a:cs typeface="Arial" panose="020B0604020202020204" pitchFamily="34" charset="0"/>
              </a:rPr>
              <a:t>Он снимет с сердца</a:t>
            </a:r>
          </a:p>
          <a:p>
            <a:pPr lvl="0" algn="l" defTabSz="914355" hangingPunct="1">
              <a:lnSpc>
                <a:spcPct val="120000"/>
              </a:lnSpc>
            </a:pPr>
            <a:r>
              <a:rPr lang="ru-RU" sz="5700" b="1" kern="1200" spc="-150" dirty="0">
                <a:solidFill>
                  <a:srgbClr val="02243A"/>
                </a:solidFill>
                <a:latin typeface="Arial" panose="020B0604020202020204" pitchFamily="34" charset="0"/>
                <a:ea typeface="+mn-ea"/>
                <a:cs typeface="Arial" panose="020B0604020202020204" pitchFamily="34" charset="0"/>
              </a:rPr>
              <a:t>                     скорбь твою, </a:t>
            </a:r>
          </a:p>
          <a:p>
            <a:pPr lvl="0" algn="l" defTabSz="914355" hangingPunct="1">
              <a:lnSpc>
                <a:spcPct val="120000"/>
              </a:lnSpc>
            </a:pPr>
            <a:r>
              <a:rPr lang="ru-RU" sz="5700" b="1" kern="1200" spc="-150" dirty="0">
                <a:solidFill>
                  <a:srgbClr val="02243A"/>
                </a:solidFill>
                <a:latin typeface="Arial" panose="020B0604020202020204" pitchFamily="34" charset="0"/>
                <a:ea typeface="+mn-ea"/>
                <a:cs typeface="Arial" panose="020B0604020202020204" pitchFamily="34" charset="0"/>
              </a:rPr>
              <a:t>Иди </a:t>
            </a:r>
            <a:r>
              <a:rPr lang="ru-RU" sz="5700" b="1" i="1" kern="1200" spc="-150" dirty="0">
                <a:solidFill>
                  <a:srgbClr val="02243A"/>
                </a:solidFill>
                <a:latin typeface="Arial" panose="020B0604020202020204" pitchFamily="34" charset="0"/>
                <a:ea typeface="+mn-ea"/>
                <a:cs typeface="Arial" panose="020B0604020202020204" pitchFamily="34" charset="0"/>
              </a:rPr>
              <a:t>(иди, Он ждёт)</a:t>
            </a:r>
            <a:r>
              <a:rPr lang="ru-RU" sz="5700" b="1" kern="1200" spc="-150" dirty="0">
                <a:solidFill>
                  <a:srgbClr val="02243A"/>
                </a:solidFill>
                <a:latin typeface="Arial" panose="020B0604020202020204" pitchFamily="34" charset="0"/>
                <a:ea typeface="+mn-ea"/>
                <a:cs typeface="Arial" panose="020B0604020202020204" pitchFamily="34" charset="0"/>
              </a:rPr>
              <a:t>, </a:t>
            </a:r>
          </a:p>
          <a:p>
            <a:pPr lvl="0" algn="l" defTabSz="914355" hangingPunct="1">
              <a:lnSpc>
                <a:spcPct val="120000"/>
              </a:lnSpc>
            </a:pPr>
            <a:r>
              <a:rPr lang="ru-RU" sz="5700" b="1" kern="1200" spc="-150" dirty="0">
                <a:solidFill>
                  <a:srgbClr val="02243A"/>
                </a:solidFill>
                <a:latin typeface="Arial" panose="020B0604020202020204" pitchFamily="34" charset="0"/>
                <a:ea typeface="+mn-ea"/>
                <a:cs typeface="Arial" panose="020B0604020202020204" pitchFamily="34" charset="0"/>
              </a:rPr>
              <a:t>Он ждёт тебя. </a:t>
            </a:r>
          </a:p>
          <a:p>
            <a:pPr lvl="0" algn="l" defTabSz="914355" hangingPunct="1">
              <a:lnSpc>
                <a:spcPct val="120000"/>
              </a:lnSpc>
            </a:pPr>
            <a:r>
              <a:rPr lang="ru-RU" sz="5700" b="1" kern="1200" spc="-150" dirty="0">
                <a:solidFill>
                  <a:srgbClr val="02243A"/>
                </a:solidFill>
                <a:latin typeface="Arial" panose="020B0604020202020204" pitchFamily="34" charset="0"/>
                <a:ea typeface="+mn-ea"/>
                <a:cs typeface="Arial" panose="020B0604020202020204" pitchFamily="34" charset="0"/>
              </a:rPr>
              <a:t>                  </a:t>
            </a:r>
            <a:r>
              <a:rPr lang="ru-RU" sz="5700" b="1" i="1" kern="1200" spc="-150" dirty="0">
                <a:solidFill>
                  <a:srgbClr val="02243A"/>
                </a:solidFill>
                <a:latin typeface="Arial" panose="020B0604020202020204" pitchFamily="34" charset="0"/>
                <a:ea typeface="+mn-ea"/>
                <a:cs typeface="Arial" panose="020B0604020202020204" pitchFamily="34" charset="0"/>
              </a:rPr>
              <a:t>(Он ждёт тебя)</a:t>
            </a:r>
            <a:r>
              <a:rPr lang="ru-RU" sz="5700" b="1" kern="1200" spc="-150" dirty="0">
                <a:solidFill>
                  <a:srgbClr val="02243A"/>
                </a:solidFill>
                <a:latin typeface="Arial" panose="020B0604020202020204" pitchFamily="34" charset="0"/>
                <a:ea typeface="+mn-ea"/>
                <a:cs typeface="Arial" panose="020B0604020202020204" pitchFamily="34" charset="0"/>
              </a:rPr>
              <a:t>.</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05439" y="177312"/>
            <a:ext cx="853357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600"/>
              </a:spcBef>
              <a:buClr>
                <a:srgbClr val="595959"/>
              </a:buClr>
            </a:pPr>
            <a:r>
              <a:rPr lang="ru-RU" sz="4800" b="1" dirty="0">
                <a:solidFill>
                  <a:schemeClr val="tx1"/>
                </a:solidFill>
                <a:latin typeface="Arial"/>
                <a:ea typeface="+mn-ea"/>
                <a:cs typeface="Arial"/>
              </a:rPr>
              <a:t>Позорной смертью </a:t>
            </a:r>
          </a:p>
          <a:p>
            <a:pPr algn="l" defTabSz="685800">
              <a:spcBef>
                <a:spcPts val="600"/>
              </a:spcBef>
              <a:buClr>
                <a:srgbClr val="595959"/>
              </a:buClr>
            </a:pPr>
            <a:r>
              <a:rPr lang="ru-RU" sz="4800" b="1" dirty="0" smtClean="0">
                <a:solidFill>
                  <a:schemeClr val="tx1"/>
                </a:solidFill>
                <a:latin typeface="Arial"/>
                <a:ea typeface="+mn-ea"/>
                <a:cs typeface="Arial"/>
              </a:rPr>
              <a:t>Божий </a:t>
            </a:r>
            <a:r>
              <a:rPr lang="ru-RU" sz="4800" b="1" dirty="0">
                <a:solidFill>
                  <a:schemeClr val="tx1"/>
                </a:solidFill>
                <a:latin typeface="Arial"/>
                <a:ea typeface="+mn-ea"/>
                <a:cs typeface="Arial"/>
              </a:rPr>
              <a:t>Сын</a:t>
            </a:r>
          </a:p>
          <a:p>
            <a:pPr algn="l" defTabSz="685800">
              <a:spcBef>
                <a:spcPts val="600"/>
              </a:spcBef>
              <a:buClr>
                <a:srgbClr val="595959"/>
              </a:buClr>
            </a:pPr>
            <a:r>
              <a:rPr lang="ru-RU" sz="4800" b="1" dirty="0">
                <a:solidFill>
                  <a:schemeClr val="tx1"/>
                </a:solidFill>
                <a:latin typeface="Arial"/>
                <a:ea typeface="+mn-ea"/>
                <a:cs typeface="Arial"/>
              </a:rPr>
              <a:t>Любовь к нам доказал.</a:t>
            </a:r>
          </a:p>
          <a:p>
            <a:pPr algn="l" defTabSz="685800">
              <a:spcBef>
                <a:spcPts val="600"/>
              </a:spcBef>
              <a:buClr>
                <a:srgbClr val="595959"/>
              </a:buClr>
            </a:pPr>
            <a:r>
              <a:rPr lang="ru-RU" sz="4800" b="1" dirty="0">
                <a:solidFill>
                  <a:schemeClr val="tx1"/>
                </a:solidFill>
                <a:latin typeface="Arial"/>
                <a:ea typeface="+mn-ea"/>
                <a:cs typeface="Arial"/>
              </a:rPr>
              <a:t>И жизнь Свою </a:t>
            </a:r>
            <a:r>
              <a:rPr lang="ru-RU" sz="4800" b="1" dirty="0" smtClean="0">
                <a:solidFill>
                  <a:schemeClr val="tx1"/>
                </a:solidFill>
                <a:latin typeface="Arial"/>
                <a:ea typeface="+mn-ea"/>
                <a:cs typeface="Arial"/>
              </a:rPr>
              <a:t>невинную</a:t>
            </a:r>
          </a:p>
          <a:p>
            <a:pPr algn="l" defTabSz="685800">
              <a:spcBef>
                <a:spcPts val="600"/>
              </a:spcBef>
              <a:buClr>
                <a:srgbClr val="595959"/>
              </a:buClr>
            </a:pPr>
            <a:r>
              <a:rPr lang="ru-RU" sz="4800" b="1" dirty="0" smtClean="0">
                <a:solidFill>
                  <a:schemeClr val="tx1"/>
                </a:solidFill>
                <a:latin typeface="Arial"/>
                <a:ea typeface="+mn-ea"/>
                <a:cs typeface="Arial"/>
              </a:rPr>
              <a:t>Безропотно </a:t>
            </a:r>
            <a:r>
              <a:rPr lang="ru-RU" sz="4800" b="1" dirty="0">
                <a:solidFill>
                  <a:schemeClr val="tx1"/>
                </a:solidFill>
                <a:latin typeface="Arial"/>
                <a:ea typeface="+mn-ea"/>
                <a:cs typeface="Arial"/>
              </a:rPr>
              <a:t>отдал.</a:t>
            </a:r>
            <a:endParaRPr lang="ru-RU" sz="4800" b="1" dirty="0">
              <a:solidFill>
                <a:schemeClr val="tx1"/>
              </a:solidFill>
              <a:latin typeface="Arial"/>
              <a:cs typeface="Arial"/>
            </a:endParaRP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18053" y="451635"/>
            <a:ext cx="817110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buClr>
                <a:srgbClr val="595959"/>
              </a:buClr>
            </a:pPr>
            <a:r>
              <a:rPr lang="ru-RU" sz="4800" b="1" dirty="0">
                <a:solidFill>
                  <a:schemeClr val="tx1"/>
                </a:solidFill>
                <a:latin typeface="Arial"/>
                <a:ea typeface="+mn-ea"/>
                <a:cs typeface="Arial"/>
              </a:rPr>
              <a:t>И на кресте в страданиях,</a:t>
            </a:r>
          </a:p>
          <a:p>
            <a:pPr algn="l" defTabSz="685800">
              <a:buClr>
                <a:srgbClr val="595959"/>
              </a:buClr>
            </a:pPr>
            <a:r>
              <a:rPr lang="ru-RU" sz="4800" b="1" dirty="0">
                <a:solidFill>
                  <a:schemeClr val="tx1"/>
                </a:solidFill>
                <a:latin typeface="Arial"/>
                <a:ea typeface="+mn-ea"/>
                <a:cs typeface="Arial"/>
              </a:rPr>
              <a:t>Душой за нас скорбя,</a:t>
            </a:r>
          </a:p>
          <a:p>
            <a:pPr algn="l" defTabSz="685800">
              <a:buClr>
                <a:srgbClr val="595959"/>
              </a:buClr>
            </a:pPr>
            <a:r>
              <a:rPr lang="ru-RU" sz="4800" b="1" dirty="0">
                <a:solidFill>
                  <a:schemeClr val="tx1"/>
                </a:solidFill>
                <a:latin typeface="Arial"/>
                <a:ea typeface="+mn-ea"/>
                <a:cs typeface="Arial"/>
              </a:rPr>
              <a:t>Взывал Он к миру </a:t>
            </a:r>
            <a:r>
              <a:rPr lang="ru-RU" sz="4800" b="1" dirty="0" smtClean="0">
                <a:solidFill>
                  <a:schemeClr val="tx1"/>
                </a:solidFill>
                <a:latin typeface="Arial"/>
                <a:ea typeface="+mn-ea"/>
                <a:cs typeface="Arial"/>
              </a:rPr>
              <a:t> </a:t>
            </a:r>
          </a:p>
          <a:p>
            <a:pPr algn="l" defTabSz="685800">
              <a:buClr>
                <a:srgbClr val="595959"/>
              </a:buClr>
            </a:pPr>
            <a:r>
              <a:rPr lang="ru-RU" sz="4800" b="1" dirty="0">
                <a:solidFill>
                  <a:schemeClr val="tx1"/>
                </a:solidFill>
                <a:latin typeface="Arial"/>
                <a:ea typeface="+mn-ea"/>
                <a:cs typeface="Arial"/>
              </a:rPr>
              <a:t> </a:t>
            </a:r>
            <a:r>
              <a:rPr lang="ru-RU" sz="4800" b="1" dirty="0" smtClean="0">
                <a:solidFill>
                  <a:schemeClr val="tx1"/>
                </a:solidFill>
                <a:latin typeface="Arial"/>
                <a:ea typeface="+mn-ea"/>
                <a:cs typeface="Arial"/>
              </a:rPr>
              <a:t>                           грешному: </a:t>
            </a:r>
          </a:p>
          <a:p>
            <a:pPr algn="l" defTabSz="685800">
              <a:buClr>
                <a:srgbClr val="595959"/>
              </a:buClr>
            </a:pPr>
            <a:r>
              <a:rPr lang="ru-RU" sz="4800" b="1" dirty="0" smtClean="0">
                <a:solidFill>
                  <a:schemeClr val="tx1"/>
                </a:solidFill>
                <a:latin typeface="Arial"/>
                <a:ea typeface="+mn-ea"/>
                <a:cs typeface="Arial"/>
              </a:rPr>
              <a:t>«</a:t>
            </a:r>
            <a:r>
              <a:rPr lang="ru-RU" sz="4800" b="1" dirty="0">
                <a:solidFill>
                  <a:schemeClr val="tx1"/>
                </a:solidFill>
                <a:latin typeface="Arial"/>
                <a:ea typeface="+mn-ea"/>
                <a:cs typeface="Arial"/>
              </a:rPr>
              <a:t>Иди, Я жду тебя!»</a:t>
            </a:r>
          </a:p>
          <a:p>
            <a:pPr algn="l" defTabSz="685800">
              <a:spcBef>
                <a:spcPts val="1350"/>
              </a:spcBef>
              <a:buClr>
                <a:srgbClr val="595959"/>
              </a:buClr>
            </a:pPr>
            <a:endParaRPr lang="ru-RU" sz="4000" b="1" dirty="0">
              <a:solidFill>
                <a:schemeClr val="tx1"/>
              </a:solidFill>
              <a:latin typeface="Arial"/>
              <a:ea typeface="+mn-ea"/>
              <a:cs typeface="Arial"/>
            </a:endParaRPr>
          </a:p>
        </p:txBody>
      </p:sp>
    </p:spTree>
    <p:extLst>
      <p:ext uri="{BB962C8B-B14F-4D97-AF65-F5344CB8AC3E}">
        <p14:creationId xmlns:p14="http://schemas.microsoft.com/office/powerpoint/2010/main" val="12026227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310955"/>
            <a:ext cx="7161822" cy="461374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700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ctr" defTabSz="685800" rtl="0" eaLnBrk="1" fontAlgn="auto" latinLnBrk="0" hangingPunct="0">
              <a:lnSpc>
                <a:spcPct val="100000"/>
              </a:lnSpc>
              <a:spcBef>
                <a:spcPts val="1350"/>
              </a:spcBef>
              <a:spcAft>
                <a:spcPts val="0"/>
              </a:spcAft>
              <a:buClr>
                <a:srgbClr val="595959"/>
              </a:buClr>
              <a:buSzTx/>
              <a:buFontTx/>
              <a:buNone/>
              <a:tabLst/>
              <a:defRPr/>
            </a:pPr>
            <a:r>
              <a:rPr kumimoji="0" lang="ru-RU" sz="2800" b="1" i="0" u="none" strike="noStrike" kern="0" cap="none" spc="0" normalizeH="0" baseline="0" noProof="0" dirty="0">
                <a:ln>
                  <a:noFill/>
                </a:ln>
                <a:solidFill>
                  <a:srgbClr val="000000"/>
                </a:solidFill>
                <a:effectLst/>
                <a:uLnTx/>
                <a:uFillTx/>
                <a:latin typeface="Arial"/>
                <a:ea typeface="+mn-ea"/>
                <a:cs typeface="Arial"/>
                <a:sym typeface="Helvetica Neue"/>
              </a:rPr>
              <a:t>Припев: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Иди </a:t>
            </a:r>
            <a:r>
              <a:rPr kumimoji="0" lang="ru-RU" sz="5700" b="1" i="1"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(иди)</a:t>
            </a: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 Он ждёт тебя,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Иди </a:t>
            </a:r>
            <a:r>
              <a:rPr kumimoji="0" lang="ru-RU" sz="5700" b="1" i="1"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(иди)</a:t>
            </a: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 Он ждёт тебя,</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Он снимет с сердца</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                     скорбь твою,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Иди </a:t>
            </a:r>
            <a:r>
              <a:rPr kumimoji="0" lang="ru-RU" sz="5700" b="1" i="1"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(иди, Он ждёт)</a:t>
            </a: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Он ждёт тебя.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                 </a:t>
            </a:r>
            <a:r>
              <a:rPr kumimoji="0" lang="ru-RU" sz="5700" b="1" i="1"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 (Он ждёт тебя)</a:t>
            </a:r>
            <a:r>
              <a:rPr kumimoji="0" lang="ru-RU" sz="5700" b="1" i="0" u="none" strike="noStrike" kern="1200" cap="none" spc="-150" normalizeH="0" baseline="0" noProof="0" dirty="0">
                <a:ln>
                  <a:noFill/>
                </a:ln>
                <a:solidFill>
                  <a:srgbClr val="02243A"/>
                </a:solidFill>
                <a:effectLst/>
                <a:uLnTx/>
                <a:uFillTx/>
                <a:latin typeface="Arial" panose="020B0604020202020204" pitchFamily="34" charset="0"/>
                <a:ea typeface="+mn-ea"/>
                <a:cs typeface="Arial" panose="020B0604020202020204" pitchFamily="34" charset="0"/>
                <a:sym typeface="Helvetica Neue"/>
              </a:rPr>
              <a:t>.</a:t>
            </a:r>
          </a:p>
          <a:p>
            <a:pPr marL="0" marR="0" lvl="0" indent="0" algn="l" defTabSz="685800" rtl="0" eaLnBrk="1" fontAlgn="auto" latinLnBrk="0" hangingPunct="0">
              <a:lnSpc>
                <a:spcPct val="100000"/>
              </a:lnSpc>
              <a:spcBef>
                <a:spcPts val="1350"/>
              </a:spcBef>
              <a:spcAft>
                <a:spcPts val="0"/>
              </a:spcAft>
              <a:buClr>
                <a:srgbClr val="595959"/>
              </a:buClr>
              <a:buSzTx/>
              <a:buFontTx/>
              <a:buNone/>
              <a:tabLst/>
              <a:defRPr/>
            </a:pPr>
            <a:endParaRPr kumimoji="0" lang="ru-RU" sz="2475" b="1" i="0" u="none" strike="noStrike" kern="0" cap="none" spc="0" normalizeH="0" baseline="0" noProof="0" dirty="0">
              <a:ln>
                <a:noFill/>
              </a:ln>
              <a:solidFill>
                <a:srgbClr val="000000"/>
              </a:solidFill>
              <a:effectLst/>
              <a:uLnTx/>
              <a:uFillTx/>
              <a:latin typeface="Arial"/>
              <a:cs typeface="Arial"/>
              <a:sym typeface="Helvetica Neue"/>
            </a:endParaRPr>
          </a:p>
        </p:txBody>
      </p:sp>
    </p:spTree>
    <p:extLst>
      <p:ext uri="{BB962C8B-B14F-4D97-AF65-F5344CB8AC3E}">
        <p14:creationId xmlns:p14="http://schemas.microsoft.com/office/powerpoint/2010/main" val="132720679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buClr>
                <a:srgbClr val="595959"/>
              </a:buClr>
            </a:pPr>
            <a:r>
              <a:rPr lang="ru-RU" sz="4800" b="1" dirty="0">
                <a:solidFill>
                  <a:schemeClr val="tx1"/>
                </a:solidFill>
                <a:latin typeface="Arial"/>
                <a:ea typeface="+mn-ea"/>
                <a:cs typeface="Arial"/>
              </a:rPr>
              <a:t>И ныне Божий глас звучит</a:t>
            </a:r>
          </a:p>
          <a:p>
            <a:pPr algn="l" defTabSz="685800">
              <a:buClr>
                <a:srgbClr val="595959"/>
              </a:buClr>
            </a:pPr>
            <a:r>
              <a:rPr lang="ru-RU" sz="4800" b="1" dirty="0">
                <a:solidFill>
                  <a:schemeClr val="tx1"/>
                </a:solidFill>
                <a:latin typeface="Arial"/>
                <a:ea typeface="+mn-ea"/>
                <a:cs typeface="Arial"/>
              </a:rPr>
              <a:t>И призывает нас,</a:t>
            </a:r>
          </a:p>
          <a:p>
            <a:pPr algn="l" defTabSz="685800">
              <a:buClr>
                <a:srgbClr val="595959"/>
              </a:buClr>
            </a:pPr>
            <a:r>
              <a:rPr lang="ru-RU" sz="4800" b="1" dirty="0">
                <a:solidFill>
                  <a:schemeClr val="tx1"/>
                </a:solidFill>
                <a:latin typeface="Arial"/>
                <a:ea typeface="+mn-ea"/>
                <a:cs typeface="Arial"/>
              </a:rPr>
              <a:t>Несчастных, бедных </a:t>
            </a:r>
            <a:endParaRPr lang="ru-RU" sz="4800" b="1" dirty="0" smtClean="0">
              <a:solidFill>
                <a:schemeClr val="tx1"/>
              </a:solidFill>
              <a:latin typeface="Arial"/>
              <a:ea typeface="+mn-ea"/>
              <a:cs typeface="Arial"/>
            </a:endParaRPr>
          </a:p>
          <a:p>
            <a:pPr algn="l" defTabSz="685800">
              <a:buClr>
                <a:srgbClr val="595959"/>
              </a:buClr>
            </a:pPr>
            <a:r>
              <a:rPr lang="ru-RU" sz="4800" b="1" dirty="0">
                <a:solidFill>
                  <a:schemeClr val="tx1"/>
                </a:solidFill>
                <a:latin typeface="Arial"/>
                <a:ea typeface="+mn-ea"/>
                <a:cs typeface="Arial"/>
              </a:rPr>
              <a:t> </a:t>
            </a:r>
            <a:r>
              <a:rPr lang="ru-RU" sz="4800" b="1" dirty="0" smtClean="0">
                <a:solidFill>
                  <a:schemeClr val="tx1"/>
                </a:solidFill>
                <a:latin typeface="Arial"/>
                <a:ea typeface="+mn-ea"/>
                <a:cs typeface="Arial"/>
              </a:rPr>
              <a:t>                           и </a:t>
            </a:r>
            <a:r>
              <a:rPr lang="ru-RU" sz="4800" b="1" dirty="0">
                <a:solidFill>
                  <a:schemeClr val="tx1"/>
                </a:solidFill>
                <a:latin typeface="Arial"/>
                <a:ea typeface="+mn-ea"/>
                <a:cs typeface="Arial"/>
              </a:rPr>
              <a:t>больных,</a:t>
            </a:r>
          </a:p>
          <a:p>
            <a:pPr algn="l" defTabSz="685800">
              <a:buClr>
                <a:srgbClr val="595959"/>
              </a:buClr>
            </a:pPr>
            <a:r>
              <a:rPr lang="ru-RU" sz="4800" b="1" dirty="0">
                <a:solidFill>
                  <a:schemeClr val="tx1"/>
                </a:solidFill>
                <a:latin typeface="Arial"/>
                <a:ea typeface="+mn-ea"/>
                <a:cs typeface="Arial"/>
              </a:rPr>
              <a:t>Страдальцев всех земных.</a:t>
            </a:r>
            <a:endParaRPr lang="ru-RU" sz="4800" b="1" dirty="0">
              <a:solidFill>
                <a:schemeClr val="tx1"/>
              </a:solidFill>
              <a:latin typeface="Arial"/>
              <a:cs typeface="Arial"/>
            </a:endParaRPr>
          </a:p>
        </p:txBody>
      </p:sp>
    </p:spTree>
    <p:extLst>
      <p:ext uri="{BB962C8B-B14F-4D97-AF65-F5344CB8AC3E}">
        <p14:creationId xmlns:p14="http://schemas.microsoft.com/office/powerpoint/2010/main" val="211723566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333690"/>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buClr>
                <a:srgbClr val="595959"/>
              </a:buClr>
            </a:pPr>
            <a:r>
              <a:rPr lang="ru-RU" sz="5000" b="1" dirty="0">
                <a:solidFill>
                  <a:schemeClr val="tx1"/>
                </a:solidFill>
                <a:latin typeface="Arial"/>
                <a:ea typeface="+mn-ea"/>
                <a:cs typeface="Arial"/>
              </a:rPr>
              <a:t>Так ласково Он </a:t>
            </a:r>
            <a:endParaRPr lang="ru-RU" sz="5000" b="1" dirty="0" smtClean="0">
              <a:solidFill>
                <a:schemeClr val="tx1"/>
              </a:solidFill>
              <a:latin typeface="Arial"/>
              <a:ea typeface="+mn-ea"/>
              <a:cs typeface="Arial"/>
            </a:endParaRPr>
          </a:p>
          <a:p>
            <a:pPr algn="l" defTabSz="685800">
              <a:buClr>
                <a:srgbClr val="595959"/>
              </a:buClr>
            </a:pPr>
            <a:r>
              <a:rPr lang="ru-RU" sz="5000" b="1" dirty="0">
                <a:solidFill>
                  <a:schemeClr val="tx1"/>
                </a:solidFill>
                <a:latin typeface="Arial"/>
                <a:ea typeface="+mn-ea"/>
                <a:cs typeface="Arial"/>
              </a:rPr>
              <a:t> </a:t>
            </a:r>
            <a:r>
              <a:rPr lang="ru-RU" sz="5000" b="1" dirty="0" smtClean="0">
                <a:solidFill>
                  <a:schemeClr val="tx1"/>
                </a:solidFill>
                <a:latin typeface="Arial"/>
                <a:ea typeface="+mn-ea"/>
                <a:cs typeface="Arial"/>
              </a:rPr>
              <a:t>                         приглашает</a:t>
            </a:r>
            <a:endParaRPr lang="ru-RU" sz="5000" b="1" dirty="0">
              <a:solidFill>
                <a:schemeClr val="tx1"/>
              </a:solidFill>
              <a:latin typeface="Arial"/>
              <a:ea typeface="+mn-ea"/>
              <a:cs typeface="Arial"/>
            </a:endParaRPr>
          </a:p>
          <a:p>
            <a:pPr algn="l" defTabSz="685800">
              <a:buClr>
                <a:srgbClr val="595959"/>
              </a:buClr>
            </a:pPr>
            <a:r>
              <a:rPr lang="ru-RU" sz="5000" b="1" dirty="0">
                <a:solidFill>
                  <a:schemeClr val="tx1"/>
                </a:solidFill>
                <a:latin typeface="Arial"/>
                <a:ea typeface="+mn-ea"/>
                <a:cs typeface="Arial"/>
              </a:rPr>
              <a:t>Грешных чад, любя;</a:t>
            </a:r>
          </a:p>
          <a:p>
            <a:pPr algn="l" defTabSz="685800">
              <a:buClr>
                <a:srgbClr val="595959"/>
              </a:buClr>
            </a:pPr>
            <a:r>
              <a:rPr lang="ru-RU" sz="5000" b="1" dirty="0">
                <a:solidFill>
                  <a:schemeClr val="tx1"/>
                </a:solidFill>
                <a:latin typeface="Arial"/>
                <a:ea typeface="+mn-ea"/>
                <a:cs typeface="Arial"/>
              </a:rPr>
              <a:t>К тебе, к тебе взывает Он:</a:t>
            </a:r>
          </a:p>
          <a:p>
            <a:pPr algn="l" defTabSz="685800">
              <a:buClr>
                <a:srgbClr val="595959"/>
              </a:buClr>
            </a:pPr>
            <a:r>
              <a:rPr lang="ru-RU" sz="5000" b="1" dirty="0">
                <a:solidFill>
                  <a:schemeClr val="tx1"/>
                </a:solidFill>
                <a:latin typeface="Arial"/>
                <a:ea typeface="+mn-ea"/>
                <a:cs typeface="Arial"/>
              </a:rPr>
              <a:t>«Иди, Я жду тебя!»</a:t>
            </a:r>
          </a:p>
          <a:p>
            <a:pPr algn="l" defTabSz="685800">
              <a:spcBef>
                <a:spcPts val="1350"/>
              </a:spcBef>
              <a:buClr>
                <a:srgbClr val="595959"/>
              </a:buClr>
            </a:pPr>
            <a:endParaRPr lang="ru-RU" sz="4000" b="1" dirty="0">
              <a:solidFill>
                <a:schemeClr val="tx1"/>
              </a:solidFill>
              <a:latin typeface="Arial"/>
              <a:ea typeface="+mn-ea"/>
              <a:cs typeface="Arial"/>
            </a:endParaRPr>
          </a:p>
        </p:txBody>
      </p:sp>
    </p:spTree>
    <p:extLst>
      <p:ext uri="{BB962C8B-B14F-4D97-AF65-F5344CB8AC3E}">
        <p14:creationId xmlns:p14="http://schemas.microsoft.com/office/powerpoint/2010/main" val="25568381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1052</TotalTime>
  <Words>282</Words>
  <Application>Microsoft Macintosh PowerPoint</Application>
  <PresentationFormat>On-screen Show (16:9)</PresentationFormat>
  <Paragraphs>53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97</cp:revision>
  <dcterms:modified xsi:type="dcterms:W3CDTF">2020-10-19T17:32:04Z</dcterms:modified>
</cp:coreProperties>
</file>