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5" r:id="rId4"/>
    <p:sldId id="1044" r:id="rId5"/>
    <p:sldId id="1056" r:id="rId6"/>
    <p:sldId id="1057" r:id="rId7"/>
    <p:sldId id="1062" r:id="rId8"/>
    <p:sldId id="1059" r:id="rId9"/>
    <p:sldId id="1060" r:id="rId10"/>
    <p:sldId id="1063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19.10.20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</a:t>
            </a:r>
            <a:r>
              <a:rPr lang="ru-RU" sz="66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              </a:t>
            </a: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66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 </a:t>
            </a: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11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8640960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Иди </a:t>
            </a: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(иди)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ждёт тебя,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Иди </a:t>
            </a: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(иди)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ждёт тебя,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снимет с сердца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скорбь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твою,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Иди </a:t>
            </a: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(иди, Он ждёт)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ждёт 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тебя.</a:t>
            </a:r>
            <a:r>
              <a:rPr kumimoji="0" lang="ru-RU" sz="5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</a:t>
            </a:r>
            <a:r>
              <a:rPr kumimoji="0" lang="ru-RU" sz="5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(Он ждёт тебя)</a:t>
            </a:r>
            <a:r>
              <a:rPr kumimoji="0" lang="ru-RU" sz="5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200" b="1" i="0" u="none" strike="noStrike" kern="1200" cap="none" spc="-150" normalizeH="0" baseline="0" noProof="0" dirty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4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116632"/>
            <a:ext cx="8784976" cy="597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Слепой, несчастный </a:t>
            </a:r>
            <a:endParaRPr lang="ru-RU" sz="54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err="1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Вартимей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у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слышал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от 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людей,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Что скоро там, </a:t>
            </a:r>
            <a:endParaRPr lang="ru-RU" sz="54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                    вблизи него,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Великий Врач пройдёт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587290"/>
            <a:ext cx="8784976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Он стал кричать: «Давидов Сын, </a:t>
            </a:r>
            <a:endParaRPr lang="ru-RU" sz="54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помилуй 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Ты меня», -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Пока он не услышал зов: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    «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Иди, Он ждёт тебя!»</a:t>
            </a:r>
          </a:p>
        </p:txBody>
      </p:sp>
    </p:spTree>
    <p:extLst>
      <p:ext uri="{BB962C8B-B14F-4D97-AF65-F5344CB8AC3E}">
        <p14:creationId xmlns:p14="http://schemas.microsoft.com/office/powerpoint/2010/main" val="356038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11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8640960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</a:t>
            </a:r>
            <a:r>
              <a:rPr lang="ru-RU" sz="5000" b="1" i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(иди)</a:t>
            </a:r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ждёт тебя, </a:t>
            </a:r>
          </a:p>
          <a:p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</a:t>
            </a:r>
            <a:r>
              <a:rPr lang="ru-RU" sz="5000" b="1" i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(иди)</a:t>
            </a:r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ждёт тебя,</a:t>
            </a:r>
          </a:p>
          <a:p>
            <a:r>
              <a:rPr lang="ru-RU" sz="5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снимет с сердца</a:t>
            </a:r>
          </a:p>
          <a:p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скорбь </a:t>
            </a:r>
            <a:r>
              <a:rPr lang="ru-RU" sz="5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твою, </a:t>
            </a:r>
          </a:p>
          <a:p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</a:t>
            </a:r>
            <a:r>
              <a:rPr lang="ru-RU" sz="5000" b="1" i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(иди, Он ждёт)</a:t>
            </a:r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5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 </a:t>
            </a:r>
            <a:r>
              <a:rPr lang="ru-RU" sz="5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тебя.</a:t>
            </a:r>
            <a:r>
              <a:rPr lang="ru-RU" sz="52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52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2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5200" b="1" i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(Он ждёт тебя)</a:t>
            </a:r>
            <a:r>
              <a:rPr lang="ru-RU" sz="52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200" b="1" spc="-15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72008" y="18864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623778"/>
            <a:ext cx="8784976" cy="496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Позорной смертью                   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 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Божий 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Сын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Любовь к нам доказал.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И жизнь Свою невинную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     б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езропотно 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отдал.</a:t>
            </a:r>
          </a:p>
        </p:txBody>
      </p:sp>
    </p:spTree>
    <p:extLst>
      <p:ext uri="{BB962C8B-B14F-4D97-AF65-F5344CB8AC3E}">
        <p14:creationId xmlns:p14="http://schemas.microsoft.com/office/powerpoint/2010/main" val="329202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633650"/>
            <a:ext cx="8784976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И на кресте в страданиях,</a:t>
            </a:r>
            <a:endParaRPr lang="ru-RU" sz="5200" b="1" dirty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>
                <a:solidFill>
                  <a:srgbClr val="02243A"/>
                </a:solidFill>
                <a:latin typeface="Arial"/>
                <a:cs typeface="Arial"/>
              </a:rPr>
              <a:t>Душой за нас скорбя,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>
                <a:solidFill>
                  <a:srgbClr val="02243A"/>
                </a:solidFill>
                <a:latin typeface="Arial"/>
                <a:cs typeface="Arial"/>
              </a:rPr>
              <a:t>Взывал </a:t>
            </a:r>
            <a:r>
              <a:rPr lang="ru-RU" sz="5200" b="1" dirty="0" smtClean="0">
                <a:solidFill>
                  <a:srgbClr val="02243A"/>
                </a:solidFill>
                <a:latin typeface="Arial"/>
                <a:cs typeface="Arial"/>
              </a:rPr>
              <a:t>Он к миру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2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 грешному</a:t>
            </a:r>
            <a:r>
              <a:rPr lang="ru-RU" sz="5200" b="1" dirty="0">
                <a:solidFill>
                  <a:srgbClr val="02243A"/>
                </a:solidFill>
                <a:latin typeface="Arial"/>
                <a:cs typeface="Arial"/>
              </a:rPr>
              <a:t>: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200" b="1" dirty="0">
                <a:solidFill>
                  <a:srgbClr val="02243A"/>
                </a:solidFill>
                <a:latin typeface="Arial"/>
                <a:cs typeface="Arial"/>
              </a:rPr>
              <a:t>«Иди, Я жду тебя!»</a:t>
            </a:r>
          </a:p>
        </p:txBody>
      </p:sp>
    </p:spTree>
    <p:extLst>
      <p:ext uri="{BB962C8B-B14F-4D97-AF65-F5344CB8AC3E}">
        <p14:creationId xmlns:p14="http://schemas.microsoft.com/office/powerpoint/2010/main" val="146580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11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8640960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Иди </a:t>
            </a: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(иди)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ждёт тебя,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Иди </a:t>
            </a: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(иди)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ждёт тебя,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снимет с сердца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скорбь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твою,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Иди </a:t>
            </a:r>
            <a:r>
              <a:rPr kumimoji="0" lang="ru-RU" sz="50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(иди, Он ждёт)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</a:t>
            </a:r>
            <a:r>
              <a:rPr kumimoji="0" lang="ru-RU" sz="5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ждёт </a:t>
            </a:r>
            <a:r>
              <a:rPr kumimoji="0" lang="ru-RU" sz="5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тебя.</a:t>
            </a:r>
            <a:r>
              <a:rPr kumimoji="0" lang="ru-RU" sz="5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5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</a:t>
            </a:r>
            <a:r>
              <a:rPr kumimoji="0" lang="ru-RU" sz="5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(Он ждёт тебя)</a:t>
            </a:r>
            <a:r>
              <a:rPr kumimoji="0" lang="ru-RU" sz="5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200" b="1" i="0" u="none" strike="noStrike" kern="1200" cap="none" spc="-150" normalizeH="0" baseline="0" noProof="0" dirty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6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116632"/>
            <a:ext cx="878497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И ныне Божий глас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звучит</a:t>
            </a:r>
            <a:endParaRPr lang="ru-RU" sz="5400" b="1" dirty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И призывает нас,</a:t>
            </a: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Несчастных, бедных </a:t>
            </a:r>
            <a:endParaRPr lang="ru-RU" sz="54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и 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больных,</a:t>
            </a: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Страдальцев всех </a:t>
            </a:r>
            <a:endParaRPr lang="ru-RU" sz="54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земных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09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DDD7C-85EC-43B6-A610-227DE43CFB0F}"/>
              </a:ext>
            </a:extLst>
          </p:cNvPr>
          <p:cNvSpPr txBox="1"/>
          <p:nvPr/>
        </p:nvSpPr>
        <p:spPr>
          <a:xfrm>
            <a:off x="251520" y="510927"/>
            <a:ext cx="87849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Так ласково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Он</a:t>
            </a: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    приглашает</a:t>
            </a:r>
            <a:endParaRPr lang="ru-RU" sz="5400" b="1" dirty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Грешных чад, любя;</a:t>
            </a: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К тебе, к тебе </a:t>
            </a:r>
            <a:endParaRPr lang="ru-RU" sz="54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</a:t>
            </a:r>
            <a:r>
              <a:rPr lang="ru-RU" sz="54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взывает </a:t>
            </a: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Он:</a:t>
            </a:r>
          </a:p>
          <a:p>
            <a:pPr algn="l" defTabSz="685800">
              <a:buClr>
                <a:srgbClr val="595959"/>
              </a:buClr>
            </a:pPr>
            <a:r>
              <a:rPr lang="ru-RU" sz="54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«Иди, Я жду тебя!»</a:t>
            </a:r>
          </a:p>
        </p:txBody>
      </p:sp>
    </p:spTree>
    <p:extLst>
      <p:ext uri="{BB962C8B-B14F-4D97-AF65-F5344CB8AC3E}">
        <p14:creationId xmlns:p14="http://schemas.microsoft.com/office/powerpoint/2010/main" val="381313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8455</TotalTime>
  <Words>291</Words>
  <Application>Microsoft Macintosh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249</cp:revision>
  <dcterms:created xsi:type="dcterms:W3CDTF">2016-09-02T12:17:38Z</dcterms:created>
  <dcterms:modified xsi:type="dcterms:W3CDTF">2020-10-19T17:30:21Z</dcterms:modified>
</cp:coreProperties>
</file>