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9" r:id="rId3"/>
    <p:sldId id="267" r:id="rId4"/>
    <p:sldId id="272" r:id="rId5"/>
    <p:sldId id="274" r:id="rId6"/>
    <p:sldId id="276" r:id="rId7"/>
    <p:sldId id="275"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6"/>
    <p:restoredTop sz="75172" autoAdjust="0"/>
  </p:normalViewPr>
  <p:slideViewPr>
    <p:cSldViewPr snapToGrid="0" snapToObjects="1">
      <p:cViewPr varScale="1">
        <p:scale>
          <a:sx n="97" d="100"/>
          <a:sy n="97" d="100"/>
        </p:scale>
        <p:origin x="1464"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337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373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53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8431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581413" y="628972"/>
            <a:ext cx="7794558"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5400" dirty="0">
                <a:solidFill>
                  <a:srgbClr val="02243A"/>
                </a:solidFill>
                <a:latin typeface="Arial" panose="020B0604020202020204" pitchFamily="34" charset="0"/>
                <a:cs typeface="Arial" panose="020B0604020202020204" pitchFamily="34" charset="0"/>
              </a:rPr>
              <a:t>Слышишь ли ты        </a:t>
            </a:r>
          </a:p>
          <a:p>
            <a:pPr marL="0" indent="0">
              <a:buNone/>
            </a:pPr>
            <a:r>
              <a:rPr lang="ru-RU" sz="5400" dirty="0">
                <a:solidFill>
                  <a:srgbClr val="02243A"/>
                </a:solidFill>
                <a:latin typeface="Arial" panose="020B0604020202020204" pitchFamily="34" charset="0"/>
                <a:cs typeface="Arial" panose="020B0604020202020204" pitchFamily="34" charset="0"/>
              </a:rPr>
              <a:t>          голос Божий? </a:t>
            </a:r>
            <a:endParaRPr lang="en-US" sz="5400" dirty="0">
              <a:solidFill>
                <a:srgbClr val="02243A"/>
              </a:solidFill>
              <a:latin typeface="Arial" panose="020B0604020202020204" pitchFamily="34" charset="0"/>
              <a:cs typeface="Arial" panose="020B0604020202020204" pitchFamily="34"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76152" y="227036"/>
            <a:ext cx="8867848" cy="3789061"/>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925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400" b="1" spc="-150" dirty="0">
                <a:solidFill>
                  <a:srgbClr val="0D1A2A"/>
                </a:solidFill>
                <a:latin typeface="Arial" panose="020B0604020202020204" pitchFamily="34" charset="0"/>
                <a:cs typeface="Arial" panose="020B0604020202020204" pitchFamily="34" charset="0"/>
              </a:rPr>
              <a:t>Слышишь ли ты голос Божий,</a:t>
            </a:r>
          </a:p>
          <a:p>
            <a:pPr algn="l">
              <a:lnSpc>
                <a:spcPct val="150000"/>
              </a:lnSpc>
            </a:pPr>
            <a:r>
              <a:rPr lang="ru-RU" sz="4400" b="1" spc="-150" dirty="0">
                <a:solidFill>
                  <a:srgbClr val="0D1A2A"/>
                </a:solidFill>
                <a:latin typeface="Arial" panose="020B0604020202020204" pitchFamily="34" charset="0"/>
                <a:cs typeface="Arial" panose="020B0604020202020204" pitchFamily="34" charset="0"/>
              </a:rPr>
              <a:t>Нежно для тебя звучит? </a:t>
            </a:r>
          </a:p>
          <a:p>
            <a:pPr algn="l">
              <a:lnSpc>
                <a:spcPct val="150000"/>
              </a:lnSpc>
            </a:pPr>
            <a:r>
              <a:rPr lang="ru-RU" sz="4400" b="1" spc="-150" dirty="0">
                <a:solidFill>
                  <a:srgbClr val="0D1A2A"/>
                </a:solidFill>
                <a:latin typeface="Arial" panose="020B0604020202020204" pitchFamily="34" charset="0"/>
                <a:cs typeface="Arial" panose="020B0604020202020204" pitchFamily="34" charset="0"/>
              </a:rPr>
              <a:t>У дверей стоит Прохожий,</a:t>
            </a:r>
          </a:p>
          <a:p>
            <a:pPr algn="l">
              <a:lnSpc>
                <a:spcPct val="150000"/>
              </a:lnSpc>
            </a:pPr>
            <a:r>
              <a:rPr lang="ru-RU" sz="4400" b="1" spc="-150" dirty="0">
                <a:solidFill>
                  <a:srgbClr val="0D1A2A"/>
                </a:solidFill>
                <a:latin typeface="Arial" panose="020B0604020202020204" pitchFamily="34" charset="0"/>
                <a:cs typeface="Arial" panose="020B0604020202020204" pitchFamily="34" charset="0"/>
              </a:rPr>
              <a:t>Слушай, что Он говорит.</a:t>
            </a:r>
          </a:p>
          <a:p>
            <a:pPr algn="l" defTabSz="685800">
              <a:spcBef>
                <a:spcPts val="1350"/>
              </a:spcBef>
              <a:buClr>
                <a:srgbClr val="595959"/>
              </a:buClr>
            </a:pPr>
            <a:endParaRPr lang="ru-RU" sz="2800" b="1" dirty="0">
              <a:solidFill>
                <a:srgbClr val="0D1A2A"/>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227036"/>
            <a:ext cx="6965879" cy="4716025"/>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850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rgbClr val="0D1A2A"/>
                </a:solidFill>
                <a:latin typeface="Arial"/>
                <a:ea typeface="+mn-ea"/>
                <a:cs typeface="Arial"/>
              </a:rPr>
              <a:t>Припев:</a:t>
            </a:r>
          </a:p>
          <a:p>
            <a:pPr algn="l" defTabSz="685800">
              <a:spcBef>
                <a:spcPts val="1350"/>
              </a:spcBef>
              <a:buClr>
                <a:srgbClr val="595959"/>
              </a:buClr>
            </a:pPr>
            <a:r>
              <a:rPr lang="ru-RU" sz="2800" b="1" dirty="0">
                <a:solidFill>
                  <a:srgbClr val="0D1A2A"/>
                </a:solidFill>
                <a:latin typeface="Arial"/>
                <a:ea typeface="+mn-ea"/>
                <a:cs typeface="Arial"/>
              </a:rPr>
              <a:t> </a:t>
            </a:r>
          </a:p>
          <a:p>
            <a:pPr algn="l">
              <a:lnSpc>
                <a:spcPct val="110000"/>
              </a:lnSpc>
            </a:pPr>
            <a:r>
              <a:rPr lang="ru-RU" sz="4400" b="1" spc="-150" dirty="0">
                <a:solidFill>
                  <a:srgbClr val="0D1A2A"/>
                </a:solidFill>
                <a:latin typeface="Arial" panose="020B0604020202020204" pitchFamily="34" charset="0"/>
                <a:cs typeface="Arial" panose="020B0604020202020204" pitchFamily="34" charset="0"/>
              </a:rPr>
              <a:t>Нежно так тебя Христос зовёт,</a:t>
            </a:r>
          </a:p>
          <a:p>
            <a:pPr algn="l">
              <a:lnSpc>
                <a:spcPct val="110000"/>
              </a:lnSpc>
            </a:pPr>
            <a:r>
              <a:rPr lang="ru-RU" sz="4400" b="1" spc="-150" dirty="0">
                <a:solidFill>
                  <a:srgbClr val="0D1A2A"/>
                </a:solidFill>
                <a:latin typeface="Arial" panose="020B0604020202020204" pitchFamily="34" charset="0"/>
                <a:cs typeface="Arial" panose="020B0604020202020204" pitchFamily="34" charset="0"/>
              </a:rPr>
              <a:t>Поспеши к Нему, тебя Он ждёт. </a:t>
            </a:r>
          </a:p>
          <a:p>
            <a:pPr algn="l">
              <a:lnSpc>
                <a:spcPct val="110000"/>
              </a:lnSpc>
            </a:pPr>
            <a:r>
              <a:rPr lang="ru-RU" sz="4400" b="1" spc="-150" dirty="0">
                <a:solidFill>
                  <a:srgbClr val="0D1A2A"/>
                </a:solidFill>
                <a:latin typeface="Arial" panose="020B0604020202020204" pitchFamily="34" charset="0"/>
                <a:cs typeface="Arial" panose="020B0604020202020204" pitchFamily="34" charset="0"/>
              </a:rPr>
              <a:t>О приди к Нему скорее, </a:t>
            </a:r>
          </a:p>
          <a:p>
            <a:pPr algn="l">
              <a:lnSpc>
                <a:spcPct val="110000"/>
              </a:lnSpc>
            </a:pPr>
            <a:r>
              <a:rPr lang="ru-RU" sz="4400" b="1" spc="-150" dirty="0">
                <a:solidFill>
                  <a:srgbClr val="0D1A2A"/>
                </a:solidFill>
                <a:latin typeface="Arial" panose="020B0604020202020204" pitchFamily="34" charset="0"/>
                <a:cs typeface="Arial" panose="020B0604020202020204" pitchFamily="34" charset="0"/>
              </a:rPr>
              <a:t>Сердца дверь открой сильнее,</a:t>
            </a:r>
          </a:p>
          <a:p>
            <a:pPr algn="l">
              <a:lnSpc>
                <a:spcPct val="110000"/>
              </a:lnSpc>
            </a:pPr>
            <a:r>
              <a:rPr lang="ru-RU" sz="4400" b="1" spc="-150" dirty="0">
                <a:solidFill>
                  <a:srgbClr val="0D1A2A"/>
                </a:solidFill>
                <a:latin typeface="Arial" panose="020B0604020202020204" pitchFamily="34" charset="0"/>
                <a:cs typeface="Arial" panose="020B0604020202020204" pitchFamily="34" charset="0"/>
              </a:rPr>
              <a:t>Мир найдёшь ты для души,</a:t>
            </a:r>
          </a:p>
          <a:p>
            <a:pPr algn="l">
              <a:lnSpc>
                <a:spcPct val="110000"/>
              </a:lnSpc>
            </a:pPr>
            <a:r>
              <a:rPr lang="ru-RU" sz="4400" b="1" spc="-150" dirty="0">
                <a:solidFill>
                  <a:srgbClr val="0D1A2A"/>
                </a:solidFill>
                <a:latin typeface="Arial" panose="020B0604020202020204" pitchFamily="34" charset="0"/>
                <a:cs typeface="Arial" panose="020B0604020202020204" pitchFamily="34" charset="0"/>
              </a:rPr>
              <a:t>Лишь к Иисусу поспеши.</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48916" y="451635"/>
            <a:ext cx="8867848" cy="372280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925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400" b="1" spc="-150" dirty="0">
                <a:solidFill>
                  <a:srgbClr val="0D1A2A"/>
                </a:solidFill>
                <a:latin typeface="Arial" panose="020B0604020202020204" pitchFamily="34" charset="0"/>
                <a:cs typeface="Arial" panose="020B0604020202020204" pitchFamily="34" charset="0"/>
              </a:rPr>
              <a:t>Зов любви Его ты слышишь, </a:t>
            </a:r>
          </a:p>
          <a:p>
            <a:pPr algn="l">
              <a:lnSpc>
                <a:spcPct val="150000"/>
              </a:lnSpc>
            </a:pPr>
            <a:r>
              <a:rPr lang="ru-RU" sz="4400" b="1" spc="-150" dirty="0">
                <a:solidFill>
                  <a:srgbClr val="0D1A2A"/>
                </a:solidFill>
                <a:latin typeface="Arial" panose="020B0604020202020204" pitchFamily="34" charset="0"/>
                <a:cs typeface="Arial" panose="020B0604020202020204" pitchFamily="34" charset="0"/>
              </a:rPr>
              <a:t>Он зовёт тебя, мой брат.</a:t>
            </a:r>
          </a:p>
          <a:p>
            <a:pPr algn="l">
              <a:lnSpc>
                <a:spcPct val="150000"/>
              </a:lnSpc>
            </a:pPr>
            <a:r>
              <a:rPr lang="ru-RU" sz="4400" b="1" spc="-150" dirty="0">
                <a:solidFill>
                  <a:srgbClr val="0D1A2A"/>
                </a:solidFill>
                <a:latin typeface="Arial" panose="020B0604020202020204" pitchFamily="34" charset="0"/>
                <a:cs typeface="Arial" panose="020B0604020202020204" pitchFamily="34" charset="0"/>
              </a:rPr>
              <a:t>Только Им одним ты дышишь, </a:t>
            </a:r>
          </a:p>
          <a:p>
            <a:pPr algn="l">
              <a:lnSpc>
                <a:spcPct val="150000"/>
              </a:lnSpc>
            </a:pPr>
            <a:r>
              <a:rPr lang="ru-RU" sz="4400" b="1" spc="-150" dirty="0">
                <a:solidFill>
                  <a:srgbClr val="0D1A2A"/>
                </a:solidFill>
                <a:latin typeface="Arial" panose="020B0604020202020204" pitchFamily="34" charset="0"/>
                <a:cs typeface="Arial" panose="020B0604020202020204" pitchFamily="34" charset="0"/>
              </a:rPr>
              <a:t>Только Им одним богат.</a:t>
            </a:r>
          </a:p>
          <a:p>
            <a:pPr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136794698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227036"/>
            <a:ext cx="6965879" cy="4716025"/>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850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rgbClr val="0D1A2A"/>
                </a:solidFill>
                <a:latin typeface="Arial"/>
                <a:ea typeface="+mn-ea"/>
                <a:cs typeface="Arial"/>
              </a:rPr>
              <a:t>Припев:</a:t>
            </a:r>
          </a:p>
          <a:p>
            <a:pPr algn="l" defTabSz="685800">
              <a:spcBef>
                <a:spcPts val="1350"/>
              </a:spcBef>
              <a:buClr>
                <a:srgbClr val="595959"/>
              </a:buClr>
            </a:pPr>
            <a:r>
              <a:rPr lang="ru-RU" sz="2800" b="1" dirty="0">
                <a:solidFill>
                  <a:srgbClr val="0D1A2A"/>
                </a:solidFill>
                <a:latin typeface="Arial"/>
                <a:ea typeface="+mn-ea"/>
                <a:cs typeface="Arial"/>
              </a:rPr>
              <a:t> </a:t>
            </a:r>
          </a:p>
          <a:p>
            <a:pPr algn="l">
              <a:lnSpc>
                <a:spcPct val="110000"/>
              </a:lnSpc>
            </a:pPr>
            <a:r>
              <a:rPr lang="ru-RU" sz="4400" b="1" spc="-150" dirty="0">
                <a:solidFill>
                  <a:srgbClr val="0D1A2A"/>
                </a:solidFill>
                <a:latin typeface="Arial" panose="020B0604020202020204" pitchFamily="34" charset="0"/>
                <a:cs typeface="Arial" panose="020B0604020202020204" pitchFamily="34" charset="0"/>
              </a:rPr>
              <a:t>Нежно так тебя Христос зовёт,</a:t>
            </a:r>
          </a:p>
          <a:p>
            <a:pPr algn="l">
              <a:lnSpc>
                <a:spcPct val="110000"/>
              </a:lnSpc>
            </a:pPr>
            <a:r>
              <a:rPr lang="ru-RU" sz="4400" b="1" spc="-150" dirty="0">
                <a:solidFill>
                  <a:srgbClr val="0D1A2A"/>
                </a:solidFill>
                <a:latin typeface="Arial" panose="020B0604020202020204" pitchFamily="34" charset="0"/>
                <a:cs typeface="Arial" panose="020B0604020202020204" pitchFamily="34" charset="0"/>
              </a:rPr>
              <a:t>Поспеши к Нему, тебя Он ждёт. </a:t>
            </a:r>
          </a:p>
          <a:p>
            <a:pPr algn="l">
              <a:lnSpc>
                <a:spcPct val="110000"/>
              </a:lnSpc>
            </a:pPr>
            <a:r>
              <a:rPr lang="ru-RU" sz="4400" b="1" spc="-150" dirty="0">
                <a:solidFill>
                  <a:srgbClr val="0D1A2A"/>
                </a:solidFill>
                <a:latin typeface="Arial" panose="020B0604020202020204" pitchFamily="34" charset="0"/>
                <a:cs typeface="Arial" panose="020B0604020202020204" pitchFamily="34" charset="0"/>
              </a:rPr>
              <a:t>О приди к Нему скорее, </a:t>
            </a:r>
          </a:p>
          <a:p>
            <a:pPr algn="l">
              <a:lnSpc>
                <a:spcPct val="110000"/>
              </a:lnSpc>
            </a:pPr>
            <a:r>
              <a:rPr lang="ru-RU" sz="4400" b="1" spc="-150" dirty="0">
                <a:solidFill>
                  <a:srgbClr val="0D1A2A"/>
                </a:solidFill>
                <a:latin typeface="Arial" panose="020B0604020202020204" pitchFamily="34" charset="0"/>
                <a:cs typeface="Arial" panose="020B0604020202020204" pitchFamily="34" charset="0"/>
              </a:rPr>
              <a:t>Сердца дверь открой сильнее,</a:t>
            </a:r>
          </a:p>
          <a:p>
            <a:pPr algn="l">
              <a:lnSpc>
                <a:spcPct val="110000"/>
              </a:lnSpc>
            </a:pPr>
            <a:r>
              <a:rPr lang="ru-RU" sz="4400" b="1" spc="-150" dirty="0">
                <a:solidFill>
                  <a:srgbClr val="0D1A2A"/>
                </a:solidFill>
                <a:latin typeface="Arial" panose="020B0604020202020204" pitchFamily="34" charset="0"/>
                <a:cs typeface="Arial" panose="020B0604020202020204" pitchFamily="34" charset="0"/>
              </a:rPr>
              <a:t>Мир найдёшь ты для души,</a:t>
            </a:r>
          </a:p>
          <a:p>
            <a:pPr algn="l">
              <a:lnSpc>
                <a:spcPct val="110000"/>
              </a:lnSpc>
            </a:pPr>
            <a:r>
              <a:rPr lang="ru-RU" sz="4400" b="1" spc="-150" dirty="0">
                <a:solidFill>
                  <a:srgbClr val="0D1A2A"/>
                </a:solidFill>
                <a:latin typeface="Arial" panose="020B0604020202020204" pitchFamily="34" charset="0"/>
                <a:cs typeface="Arial" panose="020B0604020202020204" pitchFamily="34" charset="0"/>
              </a:rPr>
              <a:t>Лишь к Иисусу поспеши.</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32335507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348916" y="451635"/>
            <a:ext cx="8795084" cy="377580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925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sz="4400" b="1" spc="-150" dirty="0">
                <a:solidFill>
                  <a:srgbClr val="0D1A2A"/>
                </a:solidFill>
                <a:latin typeface="Arial" panose="020B0604020202020204" pitchFamily="34" charset="0"/>
                <a:cs typeface="Arial" panose="020B0604020202020204" pitchFamily="34" charset="0"/>
              </a:rPr>
              <a:t>Если в жизни ты споткнулся,</a:t>
            </a:r>
          </a:p>
          <a:p>
            <a:pPr algn="l">
              <a:lnSpc>
                <a:spcPct val="150000"/>
              </a:lnSpc>
            </a:pPr>
            <a:r>
              <a:rPr lang="ru-RU" sz="4400" b="1" spc="-150" dirty="0">
                <a:solidFill>
                  <a:srgbClr val="0D1A2A"/>
                </a:solidFill>
                <a:latin typeface="Arial" panose="020B0604020202020204" pitchFamily="34" charset="0"/>
                <a:cs typeface="Arial" panose="020B0604020202020204" pitchFamily="34" charset="0"/>
              </a:rPr>
              <a:t>Поспеши к Нему опять. </a:t>
            </a:r>
          </a:p>
          <a:p>
            <a:pPr algn="l">
              <a:lnSpc>
                <a:spcPct val="150000"/>
              </a:lnSpc>
            </a:pPr>
            <a:r>
              <a:rPr lang="ru-RU" sz="4400" b="1" spc="-150" dirty="0">
                <a:solidFill>
                  <a:srgbClr val="0D1A2A"/>
                </a:solidFill>
                <a:latin typeface="Arial" panose="020B0604020202020204" pitchFamily="34" charset="0"/>
                <a:cs typeface="Arial" panose="020B0604020202020204" pitchFamily="34" charset="0"/>
              </a:rPr>
              <a:t>Ты упал, с грехом столкнулся? </a:t>
            </a:r>
          </a:p>
          <a:p>
            <a:pPr algn="l">
              <a:lnSpc>
                <a:spcPct val="150000"/>
              </a:lnSpc>
            </a:pPr>
            <a:r>
              <a:rPr lang="ru-RU" sz="4400" b="1" spc="-150" dirty="0">
                <a:solidFill>
                  <a:srgbClr val="0D1A2A"/>
                </a:solidFill>
                <a:latin typeface="Arial" panose="020B0604020202020204" pitchFamily="34" charset="0"/>
                <a:cs typeface="Arial" panose="020B0604020202020204" pitchFamily="34" charset="0"/>
              </a:rPr>
              <a:t>Может Он тебя поднять!</a:t>
            </a:r>
          </a:p>
          <a:p>
            <a:pPr algn="l" defTabSz="685800">
              <a:spcBef>
                <a:spcPts val="1350"/>
              </a:spcBef>
              <a:buClr>
                <a:srgbClr val="595959"/>
              </a:buClr>
            </a:pPr>
            <a:endParaRPr lang="ru-RU" sz="2800" b="1" dirty="0">
              <a:solidFill>
                <a:schemeClr val="tx1"/>
              </a:solidFill>
              <a:latin typeface="Arial"/>
              <a:cs typeface="Arial"/>
            </a:endParaRPr>
          </a:p>
        </p:txBody>
      </p:sp>
    </p:spTree>
    <p:extLst>
      <p:ext uri="{BB962C8B-B14F-4D97-AF65-F5344CB8AC3E}">
        <p14:creationId xmlns:p14="http://schemas.microsoft.com/office/powerpoint/2010/main" val="350947608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178121" y="227036"/>
            <a:ext cx="6965879" cy="4716025"/>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850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2800" b="1" dirty="0">
                <a:solidFill>
                  <a:srgbClr val="0D1A2A"/>
                </a:solidFill>
                <a:latin typeface="Arial"/>
                <a:ea typeface="+mn-ea"/>
                <a:cs typeface="Arial"/>
              </a:rPr>
              <a:t>Припев:</a:t>
            </a:r>
          </a:p>
          <a:p>
            <a:pPr algn="l" defTabSz="685800">
              <a:spcBef>
                <a:spcPts val="1350"/>
              </a:spcBef>
              <a:buClr>
                <a:srgbClr val="595959"/>
              </a:buClr>
            </a:pPr>
            <a:r>
              <a:rPr lang="ru-RU" sz="2800" b="1" dirty="0">
                <a:solidFill>
                  <a:srgbClr val="0D1A2A"/>
                </a:solidFill>
                <a:latin typeface="Arial"/>
                <a:ea typeface="+mn-ea"/>
                <a:cs typeface="Arial"/>
              </a:rPr>
              <a:t> </a:t>
            </a:r>
          </a:p>
          <a:p>
            <a:pPr algn="l">
              <a:lnSpc>
                <a:spcPct val="110000"/>
              </a:lnSpc>
            </a:pPr>
            <a:r>
              <a:rPr lang="ru-RU" sz="4400" b="1" spc="-150" dirty="0">
                <a:solidFill>
                  <a:srgbClr val="0D1A2A"/>
                </a:solidFill>
                <a:latin typeface="Arial" panose="020B0604020202020204" pitchFamily="34" charset="0"/>
                <a:cs typeface="Arial" panose="020B0604020202020204" pitchFamily="34" charset="0"/>
              </a:rPr>
              <a:t>Нежно так тебя Христос зовёт,</a:t>
            </a:r>
          </a:p>
          <a:p>
            <a:pPr algn="l">
              <a:lnSpc>
                <a:spcPct val="110000"/>
              </a:lnSpc>
            </a:pPr>
            <a:r>
              <a:rPr lang="ru-RU" sz="4400" b="1" spc="-150" dirty="0">
                <a:solidFill>
                  <a:srgbClr val="0D1A2A"/>
                </a:solidFill>
                <a:latin typeface="Arial" panose="020B0604020202020204" pitchFamily="34" charset="0"/>
                <a:cs typeface="Arial" panose="020B0604020202020204" pitchFamily="34" charset="0"/>
              </a:rPr>
              <a:t>Поспеши к Нему, тебя Он ждёт. </a:t>
            </a:r>
          </a:p>
          <a:p>
            <a:pPr algn="l">
              <a:lnSpc>
                <a:spcPct val="110000"/>
              </a:lnSpc>
            </a:pPr>
            <a:r>
              <a:rPr lang="ru-RU" sz="4400" b="1" spc="-150" dirty="0">
                <a:solidFill>
                  <a:srgbClr val="0D1A2A"/>
                </a:solidFill>
                <a:latin typeface="Arial" panose="020B0604020202020204" pitchFamily="34" charset="0"/>
                <a:cs typeface="Arial" panose="020B0604020202020204" pitchFamily="34" charset="0"/>
              </a:rPr>
              <a:t>О приди к Нему скорее, </a:t>
            </a:r>
          </a:p>
          <a:p>
            <a:pPr algn="l">
              <a:lnSpc>
                <a:spcPct val="110000"/>
              </a:lnSpc>
            </a:pPr>
            <a:r>
              <a:rPr lang="ru-RU" sz="4400" b="1" spc="-150" dirty="0">
                <a:solidFill>
                  <a:srgbClr val="0D1A2A"/>
                </a:solidFill>
                <a:latin typeface="Arial" panose="020B0604020202020204" pitchFamily="34" charset="0"/>
                <a:cs typeface="Arial" panose="020B0604020202020204" pitchFamily="34" charset="0"/>
              </a:rPr>
              <a:t>Сердца дверь открой сильнее,</a:t>
            </a:r>
          </a:p>
          <a:p>
            <a:pPr algn="l">
              <a:lnSpc>
                <a:spcPct val="110000"/>
              </a:lnSpc>
            </a:pPr>
            <a:r>
              <a:rPr lang="ru-RU" sz="4400" b="1" spc="-150" dirty="0">
                <a:solidFill>
                  <a:srgbClr val="0D1A2A"/>
                </a:solidFill>
                <a:latin typeface="Arial" panose="020B0604020202020204" pitchFamily="34" charset="0"/>
                <a:cs typeface="Arial" panose="020B0604020202020204" pitchFamily="34" charset="0"/>
              </a:rPr>
              <a:t>Мир найдёшь ты для души,</a:t>
            </a:r>
          </a:p>
          <a:p>
            <a:pPr algn="l">
              <a:lnSpc>
                <a:spcPct val="110000"/>
              </a:lnSpc>
            </a:pPr>
            <a:r>
              <a:rPr lang="ru-RU" sz="4400" b="1" spc="-150" dirty="0">
                <a:solidFill>
                  <a:srgbClr val="0D1A2A"/>
                </a:solidFill>
                <a:latin typeface="Arial" panose="020B0604020202020204" pitchFamily="34" charset="0"/>
                <a:cs typeface="Arial" panose="020B0604020202020204" pitchFamily="34" charset="0"/>
              </a:rPr>
              <a:t>Лишь к </a:t>
            </a:r>
            <a:r>
              <a:rPr lang="ru-RU" sz="4400" b="1" spc="-150">
                <a:solidFill>
                  <a:srgbClr val="0D1A2A"/>
                </a:solidFill>
                <a:latin typeface="Arial" panose="020B0604020202020204" pitchFamily="34" charset="0"/>
                <a:cs typeface="Arial" panose="020B0604020202020204" pitchFamily="34" charset="0"/>
              </a:rPr>
              <a:t>Иисусу поспеши.</a:t>
            </a:r>
            <a:endParaRPr lang="ru-RU" sz="4400" b="1" spc="-150" dirty="0">
              <a:solidFill>
                <a:srgbClr val="0D1A2A"/>
              </a:solidFill>
              <a:latin typeface="Arial" panose="020B0604020202020204" pitchFamily="34" charset="0"/>
              <a:cs typeface="Arial" panose="020B0604020202020204" pitchFamily="34" charset="0"/>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036546961"/>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1013</TotalTime>
  <Words>193</Words>
  <Application>Microsoft Macintosh PowerPoint</Application>
  <PresentationFormat>Экран (16:9)</PresentationFormat>
  <Paragraphs>38</Paragraphs>
  <Slides>7</Slides>
  <Notes>7</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7</vt:i4>
      </vt:variant>
    </vt:vector>
  </HeadingPairs>
  <TitlesOfParts>
    <vt:vector size="17"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Natalia Kozakova</cp:lastModifiedBy>
  <cp:revision>82</cp:revision>
  <dcterms:modified xsi:type="dcterms:W3CDTF">2020-10-22T19:07:23Z</dcterms:modified>
</cp:coreProperties>
</file>