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  <p:sldId id="1057" r:id="rId9"/>
    <p:sldId id="1058" r:id="rId10"/>
    <p:sldId id="1059" r:id="rId11"/>
    <p:sldId id="1060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73" d="100"/>
          <a:sy n="73" d="100"/>
        </p:scale>
        <p:origin x="1266" y="7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55467"/>
            <a:ext cx="677871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Пробудись от сна, друг бедный</a:t>
            </a:r>
            <a:endParaRPr lang="en-US" sz="54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20688"/>
            <a:ext cx="9289032" cy="535597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Пробудись ещё сегодня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взгляни – весь мир в грехах,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ищи, пока возможно,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 спасенья в небесах.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4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628800"/>
            <a:ext cx="9289032" cy="43478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ищи, пока возможно,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 спасенья в небесах.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9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Пробудись от сна, друг бедный,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Сбрось греховный гнёт с души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Спаситель,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Вселенной, -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 Нему теперь спеши.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24744"/>
            <a:ext cx="9289032" cy="50679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Спаситель,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Вселенной, -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 Нему теперь спеши.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20688"/>
            <a:ext cx="9289032" cy="5572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тебе Он примиренье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грехи твои простит,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иди же, брось сомнение,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спасенье получить.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2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276872"/>
            <a:ext cx="9289032" cy="40598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же, брось сомнение,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спасенье получить.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4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5572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пойдёшь – пройдет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Спаситель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останешься тогда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наследуешь погибель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миром грешным навсегда.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8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628800"/>
            <a:ext cx="9289032" cy="43478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наследуешь погибель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миром грешным навсегда.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7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20688"/>
            <a:ext cx="9289032" cy="535597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пройдёт – и ты, рыдая,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Вспомнишь, как Спаситель звал,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лишишься счастья рая,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тебе Он предлагал.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1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20688"/>
            <a:ext cx="9289032" cy="535597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лишишься счастья рая,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тебе Он предлагал.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71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8428</TotalTime>
  <Words>156</Words>
  <Application>Microsoft Office PowerPoint</Application>
  <PresentationFormat>Экран (4:3)</PresentationFormat>
  <Paragraphs>55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LenaV</cp:lastModifiedBy>
  <cp:revision>231</cp:revision>
  <dcterms:created xsi:type="dcterms:W3CDTF">2016-09-02T12:17:38Z</dcterms:created>
  <dcterms:modified xsi:type="dcterms:W3CDTF">2020-10-18T09:56:07Z</dcterms:modified>
</cp:coreProperties>
</file>