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7" r:id="rId4"/>
    <p:sldId id="278" r:id="rId5"/>
    <p:sldId id="279" r:id="rId6"/>
    <p:sldId id="280" r:id="rId7"/>
    <p:sldId id="281"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73" d="100"/>
          <a:sy n="73" d="100"/>
        </p:scale>
        <p:origin x="1362" y="5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600759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29329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100146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71670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1201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Се, стою Я </a:t>
            </a:r>
          </a:p>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у дверей</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03303" y="419944"/>
            <a:ext cx="752338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smtClean="0">
                <a:solidFill>
                  <a:schemeClr val="tx1"/>
                </a:solidFill>
                <a:latin typeface="Arial"/>
                <a:ea typeface="+mn-ea"/>
                <a:cs typeface="Arial"/>
              </a:rPr>
              <a:t>Се, стою Я у дверей,</a:t>
            </a:r>
          </a:p>
          <a:p>
            <a:pPr algn="l" defTabSz="685800">
              <a:spcBef>
                <a:spcPts val="1350"/>
              </a:spcBef>
              <a:buClr>
                <a:srgbClr val="595959"/>
              </a:buClr>
            </a:pPr>
            <a:r>
              <a:rPr lang="ru-RU" sz="4400" b="1" dirty="0" smtClean="0">
                <a:solidFill>
                  <a:schemeClr val="tx1"/>
                </a:solidFill>
                <a:latin typeface="Arial"/>
                <a:ea typeface="+mn-ea"/>
                <a:cs typeface="Arial"/>
              </a:rPr>
              <a:t>О, впусти!</a:t>
            </a:r>
          </a:p>
          <a:p>
            <a:pPr algn="l" defTabSz="685800">
              <a:spcBef>
                <a:spcPts val="1350"/>
              </a:spcBef>
              <a:buClr>
                <a:srgbClr val="595959"/>
              </a:buClr>
            </a:pPr>
            <a:r>
              <a:rPr lang="ru-RU" sz="4400" b="1" dirty="0" smtClean="0">
                <a:solidFill>
                  <a:schemeClr val="tx1"/>
                </a:solidFill>
                <a:latin typeface="Arial"/>
                <a:ea typeface="+mn-ea"/>
                <a:cs typeface="Arial"/>
              </a:rPr>
              <a:t>О впусти Меня скорей!</a:t>
            </a:r>
          </a:p>
          <a:p>
            <a:pPr algn="l" defTabSz="685800">
              <a:spcBef>
                <a:spcPts val="1350"/>
              </a:spcBef>
              <a:buClr>
                <a:srgbClr val="595959"/>
              </a:buClr>
            </a:pPr>
            <a:r>
              <a:rPr lang="ru-RU" sz="4400" b="1" dirty="0" smtClean="0">
                <a:solidFill>
                  <a:schemeClr val="tx1"/>
                </a:solidFill>
                <a:latin typeface="Arial"/>
                <a:ea typeface="+mn-ea"/>
                <a:cs typeface="Arial"/>
              </a:rPr>
              <a:t>О, впусти!</a:t>
            </a:r>
            <a:endParaRPr lang="ru-RU" sz="4400" b="1" dirty="0">
              <a:solidFill>
                <a:schemeClr val="tx1"/>
              </a:solidFill>
              <a:latin typeface="Arial"/>
              <a:ea typeface="+mn-ea"/>
              <a:cs typeface="Arial"/>
            </a:endParaRP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00891" y="451635"/>
            <a:ext cx="8250734"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smtClean="0">
                <a:solidFill>
                  <a:schemeClr val="tx1"/>
                </a:solidFill>
                <a:latin typeface="Arial"/>
                <a:ea typeface="+mn-ea"/>
                <a:cs typeface="Arial"/>
              </a:rPr>
              <a:t>В сердце Я твое стучу – </a:t>
            </a:r>
          </a:p>
          <a:p>
            <a:pPr algn="l" defTabSz="685800">
              <a:spcBef>
                <a:spcPts val="1350"/>
              </a:spcBef>
              <a:buClr>
                <a:srgbClr val="595959"/>
              </a:buClr>
            </a:pPr>
            <a:r>
              <a:rPr lang="ru-RU" sz="4400" b="1" dirty="0" smtClean="0">
                <a:solidFill>
                  <a:schemeClr val="tx1"/>
                </a:solidFill>
                <a:latin typeface="Arial"/>
                <a:ea typeface="+mn-ea"/>
                <a:cs typeface="Arial"/>
              </a:rPr>
              <a:t>Жить Я в нём, в нём Я хочу!</a:t>
            </a:r>
          </a:p>
          <a:p>
            <a:pPr algn="l" defTabSz="685800">
              <a:spcBef>
                <a:spcPts val="1350"/>
              </a:spcBef>
              <a:buClr>
                <a:srgbClr val="595959"/>
              </a:buClr>
            </a:pPr>
            <a:r>
              <a:rPr lang="ru-RU" sz="4400" b="1" dirty="0" smtClean="0">
                <a:solidFill>
                  <a:schemeClr val="tx1"/>
                </a:solidFill>
                <a:latin typeface="Arial"/>
                <a:ea typeface="+mn-ea"/>
                <a:cs typeface="Arial"/>
              </a:rPr>
              <a:t>О впусти, впусти Меня!</a:t>
            </a:r>
          </a:p>
          <a:p>
            <a:pPr algn="l" defTabSz="685800">
              <a:spcBef>
                <a:spcPts val="1350"/>
              </a:spcBef>
              <a:buClr>
                <a:srgbClr val="595959"/>
              </a:buClr>
            </a:pPr>
            <a:r>
              <a:rPr lang="ru-RU" sz="4400" b="1" dirty="0" smtClean="0">
                <a:solidFill>
                  <a:schemeClr val="tx1"/>
                </a:solidFill>
                <a:latin typeface="Arial"/>
                <a:ea typeface="+mn-ea"/>
                <a:cs typeface="Arial"/>
              </a:rPr>
              <a:t>О, впусти!</a:t>
            </a:r>
            <a:endParaRPr lang="ru-RU" sz="4400" b="1" dirty="0">
              <a:solidFill>
                <a:schemeClr val="tx1"/>
              </a:solidFill>
              <a:latin typeface="Arial"/>
              <a:ea typeface="+mn-ea"/>
              <a:cs typeface="Arial"/>
            </a:endParaRP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388759298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03303" y="419944"/>
            <a:ext cx="752338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smtClean="0">
                <a:solidFill>
                  <a:schemeClr val="tx1"/>
                </a:solidFill>
                <a:latin typeface="Arial"/>
                <a:ea typeface="+mn-ea"/>
                <a:cs typeface="Arial"/>
              </a:rPr>
              <a:t>Отвори же сердца дверь,</a:t>
            </a:r>
          </a:p>
          <a:p>
            <a:pPr algn="l" defTabSz="685800">
              <a:spcBef>
                <a:spcPts val="1350"/>
              </a:spcBef>
              <a:buClr>
                <a:srgbClr val="595959"/>
              </a:buClr>
            </a:pPr>
            <a:r>
              <a:rPr lang="ru-RU" sz="4400" b="1" dirty="0" smtClean="0">
                <a:solidFill>
                  <a:schemeClr val="tx1"/>
                </a:solidFill>
                <a:latin typeface="Arial"/>
                <a:ea typeface="+mn-ea"/>
                <a:cs typeface="Arial"/>
              </a:rPr>
              <a:t>О, впусти!</a:t>
            </a:r>
          </a:p>
          <a:p>
            <a:pPr algn="l" defTabSz="685800">
              <a:spcBef>
                <a:spcPts val="1350"/>
              </a:spcBef>
              <a:buClr>
                <a:srgbClr val="595959"/>
              </a:buClr>
            </a:pPr>
            <a:r>
              <a:rPr lang="ru-RU" sz="4400" b="1" dirty="0" smtClean="0">
                <a:solidFill>
                  <a:schemeClr val="tx1"/>
                </a:solidFill>
                <a:latin typeface="Arial"/>
                <a:ea typeface="+mn-ea"/>
                <a:cs typeface="Arial"/>
              </a:rPr>
              <a:t>И от всей души поверь,</a:t>
            </a:r>
          </a:p>
          <a:p>
            <a:pPr algn="l" defTabSz="685800">
              <a:spcBef>
                <a:spcPts val="1350"/>
              </a:spcBef>
              <a:buClr>
                <a:srgbClr val="595959"/>
              </a:buClr>
            </a:pPr>
            <a:r>
              <a:rPr lang="ru-RU" sz="4400" b="1" dirty="0" smtClean="0">
                <a:solidFill>
                  <a:schemeClr val="tx1"/>
                </a:solidFill>
                <a:latin typeface="Arial"/>
                <a:ea typeface="+mn-ea"/>
                <a:cs typeface="Arial"/>
              </a:rPr>
              <a:t>О, впусти!</a:t>
            </a:r>
            <a:endParaRPr lang="ru-RU" sz="4400" b="1" dirty="0">
              <a:solidFill>
                <a:schemeClr val="tx1"/>
              </a:solidFill>
              <a:latin typeface="Arial"/>
              <a:ea typeface="+mn-ea"/>
              <a:cs typeface="Arial"/>
            </a:endParaRP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113412344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39634" y="419944"/>
            <a:ext cx="8511991"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fontScale="925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smtClean="0">
                <a:solidFill>
                  <a:schemeClr val="tx1"/>
                </a:solidFill>
                <a:latin typeface="Arial"/>
                <a:ea typeface="+mn-ea"/>
                <a:cs typeface="Arial"/>
              </a:rPr>
              <a:t>Что твой лучший друг – Христос</a:t>
            </a:r>
          </a:p>
          <a:p>
            <a:pPr algn="l" defTabSz="685800">
              <a:spcBef>
                <a:spcPts val="1350"/>
              </a:spcBef>
              <a:buClr>
                <a:srgbClr val="595959"/>
              </a:buClr>
            </a:pPr>
            <a:r>
              <a:rPr lang="ru-RU" sz="4400" b="1" dirty="0" smtClean="0">
                <a:solidFill>
                  <a:schemeClr val="tx1"/>
                </a:solidFill>
                <a:latin typeface="Arial"/>
                <a:ea typeface="+mn-ea"/>
                <a:cs typeface="Arial"/>
              </a:rPr>
              <a:t>В этой жизни горя, слёз.</a:t>
            </a:r>
          </a:p>
          <a:p>
            <a:pPr algn="l" defTabSz="685800">
              <a:spcBef>
                <a:spcPts val="1350"/>
              </a:spcBef>
              <a:buClr>
                <a:srgbClr val="595959"/>
              </a:buClr>
            </a:pPr>
            <a:r>
              <a:rPr lang="ru-RU" sz="4400" b="1" dirty="0" smtClean="0">
                <a:solidFill>
                  <a:schemeClr val="tx1"/>
                </a:solidFill>
                <a:latin typeface="Arial"/>
                <a:ea typeface="+mn-ea"/>
                <a:cs typeface="Arial"/>
              </a:rPr>
              <a:t>О впусти, впусти Его!</a:t>
            </a:r>
          </a:p>
          <a:p>
            <a:pPr algn="l" defTabSz="685800">
              <a:spcBef>
                <a:spcPts val="1350"/>
              </a:spcBef>
              <a:buClr>
                <a:srgbClr val="595959"/>
              </a:buClr>
            </a:pPr>
            <a:r>
              <a:rPr lang="ru-RU" sz="4400" b="1" dirty="0" smtClean="0">
                <a:solidFill>
                  <a:schemeClr val="tx1"/>
                </a:solidFill>
                <a:latin typeface="Arial"/>
                <a:ea typeface="+mn-ea"/>
                <a:cs typeface="Arial"/>
              </a:rPr>
              <a:t>О, впусти!</a:t>
            </a:r>
            <a:endParaRPr lang="ru-RU" sz="4400" b="1" dirty="0">
              <a:solidFill>
                <a:schemeClr val="tx1"/>
              </a:solidFill>
              <a:latin typeface="Arial"/>
              <a:ea typeface="+mn-ea"/>
              <a:cs typeface="Arial"/>
            </a:endParaRP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126323423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03303" y="419944"/>
            <a:ext cx="7952868"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fontScale="925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smtClean="0">
                <a:solidFill>
                  <a:schemeClr val="tx1"/>
                </a:solidFill>
                <a:latin typeface="Arial"/>
                <a:ea typeface="+mn-ea"/>
                <a:cs typeface="Arial"/>
              </a:rPr>
              <a:t>Не прослушай дивный глас – </a:t>
            </a:r>
          </a:p>
          <a:p>
            <a:pPr algn="l" defTabSz="685800">
              <a:spcBef>
                <a:spcPts val="1350"/>
              </a:spcBef>
              <a:buClr>
                <a:srgbClr val="595959"/>
              </a:buClr>
            </a:pPr>
            <a:r>
              <a:rPr lang="ru-RU" sz="4400" b="1" dirty="0" smtClean="0">
                <a:solidFill>
                  <a:schemeClr val="tx1"/>
                </a:solidFill>
                <a:latin typeface="Arial"/>
                <a:ea typeface="+mn-ea"/>
                <a:cs typeface="Arial"/>
              </a:rPr>
              <a:t>О, впусти!</a:t>
            </a:r>
          </a:p>
          <a:p>
            <a:pPr algn="l" defTabSz="685800">
              <a:spcBef>
                <a:spcPts val="1350"/>
              </a:spcBef>
              <a:buClr>
                <a:srgbClr val="595959"/>
              </a:buClr>
            </a:pPr>
            <a:r>
              <a:rPr lang="ru-RU" sz="4400" b="1" dirty="0" smtClean="0">
                <a:solidFill>
                  <a:schemeClr val="tx1"/>
                </a:solidFill>
                <a:latin typeface="Arial"/>
                <a:ea typeface="+mn-ea"/>
                <a:cs typeface="Arial"/>
              </a:rPr>
              <a:t>Он зовёт тебя в сей час:</a:t>
            </a:r>
          </a:p>
          <a:p>
            <a:pPr algn="l" defTabSz="685800">
              <a:spcBef>
                <a:spcPts val="1350"/>
              </a:spcBef>
              <a:buClr>
                <a:srgbClr val="595959"/>
              </a:buClr>
            </a:pPr>
            <a:r>
              <a:rPr lang="ru-RU" sz="4400" b="1" dirty="0" smtClean="0">
                <a:solidFill>
                  <a:schemeClr val="tx1"/>
                </a:solidFill>
                <a:latin typeface="Arial"/>
                <a:ea typeface="+mn-ea"/>
                <a:cs typeface="Arial"/>
              </a:rPr>
              <a:t>О, впусти!</a:t>
            </a:r>
            <a:endParaRPr lang="ru-RU" sz="4400" b="1" dirty="0">
              <a:solidFill>
                <a:schemeClr val="tx1"/>
              </a:solidFill>
              <a:latin typeface="Arial"/>
              <a:ea typeface="+mn-ea"/>
              <a:cs typeface="Arial"/>
            </a:endParaRP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408608250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03303" y="419944"/>
            <a:ext cx="8135748"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fontScale="925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smtClean="0">
                <a:solidFill>
                  <a:schemeClr val="tx1"/>
                </a:solidFill>
                <a:latin typeface="Arial"/>
                <a:ea typeface="+mn-ea"/>
                <a:cs typeface="Arial"/>
              </a:rPr>
              <a:t>Сердца не ожесточай,</a:t>
            </a:r>
          </a:p>
          <a:p>
            <a:pPr algn="l" defTabSz="685800">
              <a:spcBef>
                <a:spcPts val="1350"/>
              </a:spcBef>
              <a:buClr>
                <a:srgbClr val="595959"/>
              </a:buClr>
            </a:pPr>
            <a:r>
              <a:rPr lang="ru-RU" sz="4400" b="1" dirty="0" smtClean="0">
                <a:solidFill>
                  <a:schemeClr val="tx1"/>
                </a:solidFill>
                <a:latin typeface="Arial"/>
                <a:ea typeface="+mn-ea"/>
                <a:cs typeface="Arial"/>
              </a:rPr>
              <a:t>С радостью Христа встречай:</a:t>
            </a:r>
          </a:p>
          <a:p>
            <a:pPr algn="l" defTabSz="685800">
              <a:spcBef>
                <a:spcPts val="1350"/>
              </a:spcBef>
              <a:buClr>
                <a:srgbClr val="595959"/>
              </a:buClr>
            </a:pPr>
            <a:r>
              <a:rPr lang="ru-RU" sz="4400" b="1" dirty="0" smtClean="0">
                <a:solidFill>
                  <a:schemeClr val="tx1"/>
                </a:solidFill>
                <a:latin typeface="Arial"/>
                <a:ea typeface="+mn-ea"/>
                <a:cs typeface="Arial"/>
              </a:rPr>
              <a:t>Он стоит перед тобой!</a:t>
            </a:r>
          </a:p>
          <a:p>
            <a:pPr algn="l" defTabSz="685800">
              <a:spcBef>
                <a:spcPts val="1350"/>
              </a:spcBef>
              <a:buClr>
                <a:srgbClr val="595959"/>
              </a:buClr>
            </a:pPr>
            <a:r>
              <a:rPr lang="ru-RU" sz="4400" b="1" dirty="0" smtClean="0">
                <a:solidFill>
                  <a:schemeClr val="tx1"/>
                </a:solidFill>
                <a:latin typeface="Arial"/>
                <a:ea typeface="+mn-ea"/>
                <a:cs typeface="Arial"/>
              </a:rPr>
              <a:t>О, впусти!</a:t>
            </a:r>
            <a:endParaRPr lang="ru-RU" sz="4400" b="1" dirty="0">
              <a:solidFill>
                <a:schemeClr val="tx1"/>
              </a:solidFill>
              <a:latin typeface="Arial"/>
              <a:ea typeface="+mn-ea"/>
              <a:cs typeface="Arial"/>
            </a:endParaRP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845211893"/>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1008</TotalTime>
  <Words>132</Words>
  <Application>Microsoft Office PowerPoint</Application>
  <PresentationFormat>Экран (16:9)</PresentationFormat>
  <Paragraphs>26</Paragraphs>
  <Slides>7</Slides>
  <Notes>7</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7</vt:i4>
      </vt:variant>
    </vt:vector>
  </HeadingPairs>
  <TitlesOfParts>
    <vt:vector size="18"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LenaV</cp:lastModifiedBy>
  <cp:revision>79</cp:revision>
  <dcterms:modified xsi:type="dcterms:W3CDTF">2020-10-18T09:34:50Z</dcterms:modified>
</cp:coreProperties>
</file>