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2" r:id="rId4"/>
    <p:sldId id="1053" r:id="rId5"/>
    <p:sldId id="1054" r:id="rId6"/>
    <p:sldId id="1055" r:id="rId7"/>
    <p:sldId id="1056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73" d="100"/>
          <a:sy n="73" d="100"/>
        </p:scale>
        <p:origin x="1266" y="7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049474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Се, стою Я </a:t>
            </a:r>
          </a:p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дверей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Се, стою Я у дверей,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впусти!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впусти Меня скорей!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впусти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сердце Я твое стучу –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 Я в нём, в нём Я хочу!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впусти, впусти Меня!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впусти!</a:t>
            </a:r>
          </a:p>
        </p:txBody>
      </p:sp>
    </p:spTree>
    <p:extLst>
      <p:ext uri="{BB962C8B-B14F-4D97-AF65-F5344CB8AC3E}">
        <p14:creationId xmlns:p14="http://schemas.microsoft.com/office/powerpoint/2010/main" val="423360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Отвори же сердца дверь,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впусти!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 всей души поверь,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впусти!</a:t>
            </a:r>
          </a:p>
        </p:txBody>
      </p:sp>
    </p:spTree>
    <p:extLst>
      <p:ext uri="{BB962C8B-B14F-4D97-AF65-F5344CB8AC3E}">
        <p14:creationId xmlns:p14="http://schemas.microsoft.com/office/powerpoint/2010/main" val="342968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36104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твой лучший друг –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Христос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этой жизни горя, слёз.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впусти, впусти Его!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впусти!</a:t>
            </a:r>
          </a:p>
        </p:txBody>
      </p:sp>
    </p:spTree>
    <p:extLst>
      <p:ext uri="{BB962C8B-B14F-4D97-AF65-F5344CB8AC3E}">
        <p14:creationId xmlns:p14="http://schemas.microsoft.com/office/powerpoint/2010/main" val="157437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прослушай дивный глас –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впусти!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зовёт тебя в сей час: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впусти!</a:t>
            </a:r>
          </a:p>
        </p:txBody>
      </p:sp>
    </p:spTree>
    <p:extLst>
      <p:ext uri="{BB962C8B-B14F-4D97-AF65-F5344CB8AC3E}">
        <p14:creationId xmlns:p14="http://schemas.microsoft.com/office/powerpoint/2010/main" val="50249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 не ожесточай,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радостью Христа встречай: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стоит перед тобой!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впусти!</a:t>
            </a:r>
          </a:p>
        </p:txBody>
      </p:sp>
    </p:spTree>
    <p:extLst>
      <p:ext uri="{BB962C8B-B14F-4D97-AF65-F5344CB8AC3E}">
        <p14:creationId xmlns:p14="http://schemas.microsoft.com/office/powerpoint/2010/main" val="4198378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8425</TotalTime>
  <Words>115</Words>
  <Application>Microsoft Office PowerPoint</Application>
  <PresentationFormat>Экран (4:3)</PresentationFormat>
  <Paragraphs>33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LenaV</cp:lastModifiedBy>
  <cp:revision>231</cp:revision>
  <dcterms:created xsi:type="dcterms:W3CDTF">2016-09-02T12:17:38Z</dcterms:created>
  <dcterms:modified xsi:type="dcterms:W3CDTF">2020-10-18T09:38:17Z</dcterms:modified>
</cp:coreProperties>
</file>