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51" r:id="rId3"/>
    <p:sldId id="1052" r:id="rId4"/>
    <p:sldId id="1053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757" y="393045"/>
            <a:ext cx="6778715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Куда, </a:t>
            </a:r>
          </a:p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усталый путник мой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усталый путник мой,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Печально так идёшь?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Спеши к стране своей родной,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отдых ты найдёшь.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домой!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Иди, израненный, больной,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великому Врачу.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исцелит и даст покой,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Простит твою вину.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домой!</a:t>
            </a:r>
          </a:p>
        </p:txBody>
      </p:sp>
    </p:spTree>
    <p:extLst>
      <p:ext uri="{BB962C8B-B14F-4D97-AF65-F5344CB8AC3E}">
        <p14:creationId xmlns:p14="http://schemas.microsoft.com/office/powerpoint/2010/main" val="129665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Иди, подавленный тоской,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Измученный грехом.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зовёт тебя с Собой,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Спеши в Отцовский дом.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домой!</a:t>
            </a:r>
          </a:p>
        </p:txBody>
      </p:sp>
    </p:spTree>
    <p:extLst>
      <p:ext uri="{BB962C8B-B14F-4D97-AF65-F5344CB8AC3E}">
        <p14:creationId xmlns:p14="http://schemas.microsoft.com/office/powerpoint/2010/main" val="111072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8424</TotalTime>
  <Words>75</Words>
  <Application>Microsoft Office PowerPoint</Application>
  <PresentationFormat>Экран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232</cp:revision>
  <dcterms:created xsi:type="dcterms:W3CDTF">2016-09-02T12:17:38Z</dcterms:created>
  <dcterms:modified xsi:type="dcterms:W3CDTF">2020-10-18T09:25:11Z</dcterms:modified>
</cp:coreProperties>
</file>