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1" r:id="rId3"/>
    <p:sldId id="1055" r:id="rId4"/>
    <p:sldId id="1044" r:id="rId5"/>
    <p:sldId id="1056" r:id="rId6"/>
    <p:sldId id="1061" r:id="rId7"/>
    <p:sldId id="1062" r:id="rId8"/>
    <p:sldId id="1057" r:id="rId9"/>
    <p:sldId id="1058" r:id="rId10"/>
    <p:sldId id="1063" r:id="rId11"/>
    <p:sldId id="1064" r:id="rId12"/>
    <p:sldId id="1059" r:id="rId13"/>
    <p:sldId id="1060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7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Богом мне дана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всё прошло давно,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как дорого оно,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святая книга –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мне на пути.</a:t>
            </a:r>
          </a:p>
        </p:txBody>
      </p:sp>
    </p:spTree>
    <p:extLst>
      <p:ext uri="{BB962C8B-B14F-4D97-AF65-F5344CB8AC3E}">
        <p14:creationId xmlns:p14="http://schemas.microsoft.com/office/powerpoint/2010/main" val="157795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Божие храню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Спасителя люблю,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стопам Его всегда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Хочу идти.</a:t>
            </a:r>
          </a:p>
        </p:txBody>
      </p:sp>
    </p:spTree>
    <p:extLst>
      <p:ext uri="{BB962C8B-B14F-4D97-AF65-F5344CB8AC3E}">
        <p14:creationId xmlns:p14="http://schemas.microsoft.com/office/powerpoint/2010/main" val="674289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святая и живая,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Божия,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Люблю, люблю тебя.</a:t>
            </a:r>
          </a:p>
        </p:txBody>
      </p:sp>
    </p:spTree>
    <p:extLst>
      <p:ext uri="{BB962C8B-B14F-4D97-AF65-F5344CB8AC3E}">
        <p14:creationId xmlns:p14="http://schemas.microsoft.com/office/powerpoint/2010/main" val="420544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дороже с каждым днём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ведёшь прямым путём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чудной родине, где ждёт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меня.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9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Богом мне дана,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древняя она,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Вспоминаю дни,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Минувшие давно.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читала мне тогда,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забуду никогда,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нам было с нею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Мирно, хорошо.</a:t>
            </a:r>
          </a:p>
        </p:txBody>
      </p:sp>
    </p:spTree>
    <p:extLst>
      <p:ext uri="{BB962C8B-B14F-4D97-AF65-F5344CB8AC3E}">
        <p14:creationId xmlns:p14="http://schemas.microsoft.com/office/powerpoint/2010/main" val="257437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святая и живая,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Божия,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Люблю, люблю тебя.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дороже с каждым днём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ведёшь прямым путём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чудной родине, где ждёт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меня.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4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Спасителя Христа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читала мне она,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любил, страдал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умер на кресте.</a:t>
            </a:r>
          </a:p>
        </p:txBody>
      </p:sp>
    </p:spTree>
    <p:extLst>
      <p:ext uri="{BB962C8B-B14F-4D97-AF65-F5344CB8AC3E}">
        <p14:creationId xmlns:p14="http://schemas.microsoft.com/office/powerpoint/2010/main" val="145407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слезами слушал я: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«Помни, это за тебя, -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Говорила мать, -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 Его в душе».</a:t>
            </a:r>
          </a:p>
        </p:txBody>
      </p:sp>
    </p:spTree>
    <p:extLst>
      <p:ext uri="{BB962C8B-B14F-4D97-AF65-F5344CB8AC3E}">
        <p14:creationId xmlns:p14="http://schemas.microsoft.com/office/powerpoint/2010/main" val="412288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святая и живая,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Божия,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Люблю, люблю тебя.</a:t>
            </a:r>
          </a:p>
        </p:txBody>
      </p:sp>
    </p:spTree>
    <p:extLst>
      <p:ext uri="{BB962C8B-B14F-4D97-AF65-F5344CB8AC3E}">
        <p14:creationId xmlns:p14="http://schemas.microsoft.com/office/powerpoint/2010/main" val="340004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дороже с каждым днём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ведёшь прямым путём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чудной родине, где ждёт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меня.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17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8426</TotalTime>
  <Words>215</Words>
  <Application>Microsoft Office PowerPoint</Application>
  <PresentationFormat>Экран (4:3)</PresentationFormat>
  <Paragraphs>65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231</cp:revision>
  <dcterms:created xsi:type="dcterms:W3CDTF">2016-09-02T12:17:38Z</dcterms:created>
  <dcterms:modified xsi:type="dcterms:W3CDTF">2020-10-18T08:17:39Z</dcterms:modified>
</cp:coreProperties>
</file>