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65" r:id="rId2"/>
    <p:sldId id="269" r:id="rId3"/>
    <p:sldId id="267" r:id="rId4"/>
    <p:sldId id="284" r:id="rId5"/>
    <p:sldId id="277" r:id="rId6"/>
    <p:sldId id="285" r:id="rId7"/>
    <p:sldId id="286" r:id="rId8"/>
    <p:sldId id="279" r:id="rId9"/>
    <p:sldId id="287" r:id="rId10"/>
    <p:sldId id="288" r:id="rId11"/>
    <p:sldId id="281" r:id="rId12"/>
    <p:sldId id="289" r:id="rId13"/>
    <p:sldId id="290" r:id="rId14"/>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73" d="100"/>
          <a:sy n="73" d="100"/>
        </p:scale>
        <p:origin x="1362" y="48"/>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7906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0893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1321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258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8387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367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800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1101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505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8617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bg-BG" sz="60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О придите, стар и млад</a:t>
            </a:r>
            <a:endPar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552450"/>
            <a:ext cx="7070383" cy="448445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spcAft>
                <a:spcPts val="1200"/>
              </a:spcAft>
              <a:buClr>
                <a:srgbClr val="595959"/>
              </a:buClr>
            </a:pPr>
            <a:r>
              <a:rPr lang="ru-RU" sz="3200" b="1" dirty="0">
                <a:solidFill>
                  <a:schemeClr val="tx1"/>
                </a:solidFill>
                <a:latin typeface="Arial"/>
                <a:ea typeface="+mn-ea"/>
                <a:cs typeface="Arial"/>
              </a:rPr>
              <a:t>Припев: </a:t>
            </a:r>
          </a:p>
          <a:p>
            <a:pPr algn="l" defTabSz="685800">
              <a:spcBef>
                <a:spcPts val="1350"/>
              </a:spcBef>
              <a:buClr>
                <a:srgbClr val="595959"/>
              </a:buClr>
            </a:pPr>
            <a:r>
              <a:rPr lang="ru-RU" sz="4000" b="1" dirty="0">
                <a:solidFill>
                  <a:schemeClr val="tx1"/>
                </a:solidFill>
                <a:latin typeface="Arial"/>
                <a:ea typeface="+mn-ea"/>
                <a:cs typeface="Arial"/>
              </a:rPr>
              <a:t>Радостью среди скорбей,</a:t>
            </a:r>
          </a:p>
          <a:p>
            <a:pPr algn="l" defTabSz="685800">
              <a:spcBef>
                <a:spcPts val="1350"/>
              </a:spcBef>
              <a:buClr>
                <a:srgbClr val="595959"/>
              </a:buClr>
            </a:pPr>
            <a:r>
              <a:rPr lang="ru-RU" sz="4000" b="1" dirty="0">
                <a:solidFill>
                  <a:schemeClr val="tx1"/>
                </a:solidFill>
                <a:latin typeface="Arial"/>
                <a:ea typeface="+mn-ea"/>
                <a:cs typeface="Arial"/>
              </a:rPr>
              <a:t>Светом </a:t>
            </a:r>
            <a:r>
              <a:rPr lang="ru-RU" sz="4000" b="1" dirty="0" smtClean="0">
                <a:solidFill>
                  <a:schemeClr val="tx1"/>
                </a:solidFill>
                <a:latin typeface="Arial"/>
                <a:ea typeface="+mn-ea"/>
                <a:cs typeface="Arial"/>
              </a:rPr>
              <a:t>для стези </a:t>
            </a:r>
            <a:r>
              <a:rPr lang="ru-RU" sz="4000" b="1" dirty="0">
                <a:solidFill>
                  <a:schemeClr val="tx1"/>
                </a:solidFill>
                <a:latin typeface="Arial"/>
                <a:ea typeface="+mn-ea"/>
                <a:cs typeface="Arial"/>
              </a:rPr>
              <a:t>моей</a:t>
            </a:r>
          </a:p>
          <a:p>
            <a:pPr algn="l" defTabSz="685800">
              <a:spcBef>
                <a:spcPts val="1350"/>
              </a:spcBef>
              <a:buClr>
                <a:srgbClr val="595959"/>
              </a:buClr>
            </a:pPr>
            <a:r>
              <a:rPr lang="ru-RU" sz="4000" b="1" dirty="0">
                <a:solidFill>
                  <a:schemeClr val="tx1"/>
                </a:solidFill>
                <a:latin typeface="Arial"/>
                <a:ea typeface="+mn-ea"/>
                <a:cs typeface="Arial"/>
              </a:rPr>
              <a:t>На пути в небесный дом.</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62336485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617679" y="600891"/>
            <a:ext cx="7981406" cy="333689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smtClean="0">
                <a:solidFill>
                  <a:schemeClr val="tx1"/>
                </a:solidFill>
                <a:latin typeface="Arial"/>
                <a:ea typeface="+mn-ea"/>
                <a:cs typeface="Arial"/>
              </a:rPr>
              <a:t>Книга жизни – верный вождь</a:t>
            </a:r>
          </a:p>
          <a:p>
            <a:pPr algn="l" defTabSz="685800">
              <a:spcBef>
                <a:spcPts val="1350"/>
              </a:spcBef>
              <a:buClr>
                <a:srgbClr val="595959"/>
              </a:buClr>
            </a:pPr>
            <a:r>
              <a:rPr lang="ru-RU" sz="4000" b="1" dirty="0" smtClean="0">
                <a:solidFill>
                  <a:schemeClr val="tx1"/>
                </a:solidFill>
                <a:latin typeface="Arial"/>
                <a:ea typeface="+mn-ea"/>
                <a:cs typeface="Arial"/>
              </a:rPr>
              <a:t>На пути до райских врат,</a:t>
            </a:r>
          </a:p>
          <a:p>
            <a:pPr algn="l" defTabSz="685800">
              <a:spcBef>
                <a:spcPts val="1350"/>
              </a:spcBef>
              <a:buClr>
                <a:srgbClr val="595959"/>
              </a:buClr>
            </a:pPr>
            <a:r>
              <a:rPr lang="ru-RU" sz="4000" b="1" dirty="0" smtClean="0">
                <a:solidFill>
                  <a:schemeClr val="tx1"/>
                </a:solidFill>
                <a:latin typeface="Arial"/>
                <a:ea typeface="+mn-ea"/>
                <a:cs typeface="Arial"/>
              </a:rPr>
              <a:t>Где нас встретит Сам Христос</a:t>
            </a:r>
          </a:p>
          <a:p>
            <a:pPr algn="l" defTabSz="685800">
              <a:spcBef>
                <a:spcPts val="1350"/>
              </a:spcBef>
              <a:buClr>
                <a:srgbClr val="595959"/>
              </a:buClr>
            </a:pPr>
            <a:r>
              <a:rPr lang="ru-RU" sz="4000" b="1" dirty="0" smtClean="0">
                <a:solidFill>
                  <a:schemeClr val="tx1"/>
                </a:solidFill>
                <a:latin typeface="Arial"/>
                <a:ea typeface="+mn-ea"/>
                <a:cs typeface="Arial"/>
              </a:rPr>
              <a:t>И введет в Свой чудный град.</a:t>
            </a:r>
            <a:endParaRPr lang="ru-RU" sz="2400" b="1" dirty="0">
              <a:solidFill>
                <a:schemeClr val="tx1"/>
              </a:solidFill>
              <a:latin typeface="Arial"/>
              <a:cs typeface="Arial"/>
            </a:endParaRPr>
          </a:p>
        </p:txBody>
      </p:sp>
    </p:spTree>
    <p:extLst>
      <p:ext uri="{BB962C8B-B14F-4D97-AF65-F5344CB8AC3E}">
        <p14:creationId xmlns:p14="http://schemas.microsoft.com/office/powerpoint/2010/main" val="213572218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552450"/>
            <a:ext cx="7070383" cy="448445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spcAft>
                <a:spcPts val="1200"/>
              </a:spcAft>
              <a:buClr>
                <a:srgbClr val="595959"/>
              </a:buClr>
            </a:pPr>
            <a:r>
              <a:rPr lang="ru-RU" sz="3200" b="1" dirty="0">
                <a:solidFill>
                  <a:schemeClr val="tx1"/>
                </a:solidFill>
                <a:latin typeface="Arial"/>
                <a:ea typeface="+mn-ea"/>
                <a:cs typeface="Arial"/>
              </a:rPr>
              <a:t>Припев: </a:t>
            </a:r>
          </a:p>
          <a:p>
            <a:pPr algn="l" defTabSz="685800">
              <a:spcBef>
                <a:spcPts val="1350"/>
              </a:spcBef>
              <a:buClr>
                <a:srgbClr val="595959"/>
              </a:buClr>
            </a:pPr>
            <a:r>
              <a:rPr lang="ru-RU" sz="4000" b="1" dirty="0" smtClean="0">
                <a:solidFill>
                  <a:schemeClr val="tx1"/>
                </a:solidFill>
                <a:latin typeface="Arial"/>
                <a:ea typeface="+mn-ea"/>
                <a:cs typeface="Arial"/>
              </a:rPr>
              <a:t>Слово истины, </a:t>
            </a:r>
          </a:p>
          <a:p>
            <a:pPr algn="l" defTabSz="685800">
              <a:spcBef>
                <a:spcPts val="1350"/>
              </a:spcBef>
              <a:buClr>
                <a:srgbClr val="595959"/>
              </a:buClr>
            </a:pPr>
            <a:r>
              <a:rPr lang="ru-RU" sz="4000" b="1" dirty="0">
                <a:solidFill>
                  <a:schemeClr val="tx1"/>
                </a:solidFill>
                <a:latin typeface="Arial"/>
                <a:ea typeface="+mn-ea"/>
                <a:cs typeface="Arial"/>
              </a:rPr>
              <a:t>Б</a:t>
            </a:r>
            <a:r>
              <a:rPr lang="ru-RU" sz="4000" b="1" dirty="0" smtClean="0">
                <a:solidFill>
                  <a:schemeClr val="tx1"/>
                </a:solidFill>
                <a:latin typeface="Arial"/>
                <a:ea typeface="+mn-ea"/>
                <a:cs typeface="Arial"/>
              </a:rPr>
              <a:t>удь ты мне всегда</a:t>
            </a:r>
          </a:p>
          <a:p>
            <a:pPr algn="l" defTabSz="685800">
              <a:spcBef>
                <a:spcPts val="1350"/>
              </a:spcBef>
              <a:buClr>
                <a:srgbClr val="595959"/>
              </a:buClr>
            </a:pPr>
            <a:r>
              <a:rPr lang="ru-RU" sz="4000" b="1" dirty="0" smtClean="0">
                <a:solidFill>
                  <a:schemeClr val="tx1"/>
                </a:solidFill>
                <a:latin typeface="Arial"/>
                <a:ea typeface="+mn-ea"/>
                <a:cs typeface="Arial"/>
              </a:rPr>
              <a:t>Спутником во время </a:t>
            </a:r>
            <a:r>
              <a:rPr lang="ru-RU" sz="4000" b="1" dirty="0" smtClean="0">
                <a:solidFill>
                  <a:schemeClr val="tx1"/>
                </a:solidFill>
                <a:latin typeface="Arial"/>
                <a:ea typeface="+mn-ea"/>
                <a:cs typeface="Arial"/>
              </a:rPr>
              <a:t>									милости</a:t>
            </a:r>
            <a:r>
              <a:rPr lang="ru-RU" sz="4000" b="1" dirty="0" smtClean="0">
                <a:solidFill>
                  <a:schemeClr val="tx1"/>
                </a:solidFill>
                <a:latin typeface="Arial"/>
                <a:ea typeface="+mn-ea"/>
                <a:cs typeface="Arial"/>
              </a:rPr>
              <a:t>,</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77000988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552450"/>
            <a:ext cx="7070383" cy="448445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spcAft>
                <a:spcPts val="1200"/>
              </a:spcAft>
              <a:buClr>
                <a:srgbClr val="595959"/>
              </a:buClr>
            </a:pPr>
            <a:r>
              <a:rPr lang="ru-RU" sz="3200" b="1" dirty="0">
                <a:solidFill>
                  <a:schemeClr val="tx1"/>
                </a:solidFill>
                <a:latin typeface="Arial"/>
                <a:ea typeface="+mn-ea"/>
                <a:cs typeface="Arial"/>
              </a:rPr>
              <a:t>Припев: </a:t>
            </a:r>
          </a:p>
          <a:p>
            <a:pPr algn="l" defTabSz="685800">
              <a:spcBef>
                <a:spcPts val="1350"/>
              </a:spcBef>
              <a:buClr>
                <a:srgbClr val="595959"/>
              </a:buClr>
            </a:pPr>
            <a:r>
              <a:rPr lang="ru-RU" sz="4000" b="1" dirty="0">
                <a:solidFill>
                  <a:schemeClr val="tx1"/>
                </a:solidFill>
                <a:latin typeface="Arial"/>
                <a:ea typeface="+mn-ea"/>
                <a:cs typeface="Arial"/>
              </a:rPr>
              <a:t>Радостью среди скорбей,</a:t>
            </a:r>
          </a:p>
          <a:p>
            <a:pPr algn="l" defTabSz="685800">
              <a:spcBef>
                <a:spcPts val="1350"/>
              </a:spcBef>
              <a:buClr>
                <a:srgbClr val="595959"/>
              </a:buClr>
            </a:pPr>
            <a:r>
              <a:rPr lang="ru-RU" sz="4000" b="1" dirty="0">
                <a:solidFill>
                  <a:schemeClr val="tx1"/>
                </a:solidFill>
                <a:latin typeface="Arial"/>
                <a:ea typeface="+mn-ea"/>
                <a:cs typeface="Arial"/>
              </a:rPr>
              <a:t>Светом </a:t>
            </a:r>
            <a:r>
              <a:rPr lang="ru-RU" sz="4000" b="1" dirty="0" smtClean="0">
                <a:solidFill>
                  <a:schemeClr val="tx1"/>
                </a:solidFill>
                <a:latin typeface="Arial"/>
                <a:ea typeface="+mn-ea"/>
                <a:cs typeface="Arial"/>
              </a:rPr>
              <a:t>для стези </a:t>
            </a:r>
            <a:r>
              <a:rPr lang="ru-RU" sz="4000" b="1" dirty="0">
                <a:solidFill>
                  <a:schemeClr val="tx1"/>
                </a:solidFill>
                <a:latin typeface="Arial"/>
                <a:ea typeface="+mn-ea"/>
                <a:cs typeface="Arial"/>
              </a:rPr>
              <a:t>моей</a:t>
            </a:r>
          </a:p>
          <a:p>
            <a:pPr algn="l" defTabSz="685800">
              <a:spcBef>
                <a:spcPts val="1350"/>
              </a:spcBef>
              <a:buClr>
                <a:srgbClr val="595959"/>
              </a:buClr>
            </a:pPr>
            <a:r>
              <a:rPr lang="ru-RU" sz="4000" b="1" dirty="0">
                <a:solidFill>
                  <a:schemeClr val="tx1"/>
                </a:solidFill>
                <a:latin typeface="Arial"/>
                <a:ea typeface="+mn-ea"/>
                <a:cs typeface="Arial"/>
              </a:rPr>
              <a:t>На пути в небесный дом.</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7332515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846689" y="600891"/>
            <a:ext cx="7523385" cy="333689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smtClean="0">
                <a:solidFill>
                  <a:schemeClr val="tx1"/>
                </a:solidFill>
                <a:latin typeface="Arial"/>
                <a:ea typeface="+mn-ea"/>
                <a:cs typeface="Arial"/>
              </a:rPr>
              <a:t>О придите, стар и млад,</a:t>
            </a:r>
          </a:p>
          <a:p>
            <a:pPr algn="l" defTabSz="685800">
              <a:spcBef>
                <a:spcPts val="1350"/>
              </a:spcBef>
              <a:buClr>
                <a:srgbClr val="595959"/>
              </a:buClr>
            </a:pPr>
            <a:r>
              <a:rPr lang="ru-RU" sz="4000" b="1" dirty="0" smtClean="0">
                <a:solidFill>
                  <a:schemeClr val="tx1"/>
                </a:solidFill>
                <a:latin typeface="Arial"/>
                <a:ea typeface="+mn-ea"/>
                <a:cs typeface="Arial"/>
              </a:rPr>
              <a:t>Изучать святой завет;</a:t>
            </a:r>
          </a:p>
          <a:p>
            <a:pPr algn="l" defTabSz="685800">
              <a:spcBef>
                <a:spcPts val="1350"/>
              </a:spcBef>
              <a:buClr>
                <a:srgbClr val="595959"/>
              </a:buClr>
            </a:pPr>
            <a:r>
              <a:rPr lang="ru-RU" sz="4000" b="1" dirty="0" smtClean="0">
                <a:solidFill>
                  <a:schemeClr val="tx1"/>
                </a:solidFill>
                <a:latin typeface="Arial"/>
                <a:ea typeface="+mn-ea"/>
                <a:cs typeface="Arial"/>
              </a:rPr>
              <a:t>Всякий ищущий найдет</a:t>
            </a:r>
          </a:p>
          <a:p>
            <a:pPr algn="l" defTabSz="685800">
              <a:spcBef>
                <a:spcPts val="1350"/>
              </a:spcBef>
              <a:buClr>
                <a:srgbClr val="595959"/>
              </a:buClr>
            </a:pPr>
            <a:r>
              <a:rPr lang="ru-RU" sz="4000" b="1" dirty="0" smtClean="0">
                <a:solidFill>
                  <a:schemeClr val="tx1"/>
                </a:solidFill>
                <a:latin typeface="Arial"/>
                <a:ea typeface="+mn-ea"/>
                <a:cs typeface="Arial"/>
              </a:rPr>
              <a:t>В нём путь истины и свет.</a:t>
            </a:r>
            <a:endParaRPr lang="ru-RU" sz="24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552450"/>
            <a:ext cx="7070383" cy="448445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spcAft>
                <a:spcPts val="1200"/>
              </a:spcAft>
              <a:buClr>
                <a:srgbClr val="595959"/>
              </a:buClr>
            </a:pPr>
            <a:r>
              <a:rPr lang="ru-RU" sz="3200" b="1" dirty="0">
                <a:solidFill>
                  <a:schemeClr val="tx1"/>
                </a:solidFill>
                <a:latin typeface="Arial"/>
                <a:ea typeface="+mn-ea"/>
                <a:cs typeface="Arial"/>
              </a:rPr>
              <a:t>Припев: </a:t>
            </a:r>
          </a:p>
          <a:p>
            <a:pPr algn="l" defTabSz="685800">
              <a:spcBef>
                <a:spcPts val="1350"/>
              </a:spcBef>
              <a:buClr>
                <a:srgbClr val="595959"/>
              </a:buClr>
            </a:pPr>
            <a:r>
              <a:rPr lang="ru-RU" sz="4000" b="1" dirty="0" smtClean="0">
                <a:solidFill>
                  <a:schemeClr val="tx1"/>
                </a:solidFill>
                <a:latin typeface="Arial"/>
                <a:ea typeface="+mn-ea"/>
                <a:cs typeface="Arial"/>
              </a:rPr>
              <a:t>Слово истины, </a:t>
            </a:r>
          </a:p>
          <a:p>
            <a:pPr algn="l" defTabSz="685800">
              <a:spcBef>
                <a:spcPts val="1350"/>
              </a:spcBef>
              <a:buClr>
                <a:srgbClr val="595959"/>
              </a:buClr>
            </a:pPr>
            <a:r>
              <a:rPr lang="ru-RU" sz="4000" b="1" dirty="0">
                <a:solidFill>
                  <a:schemeClr val="tx1"/>
                </a:solidFill>
                <a:latin typeface="Arial"/>
                <a:ea typeface="+mn-ea"/>
                <a:cs typeface="Arial"/>
              </a:rPr>
              <a:t>Б</a:t>
            </a:r>
            <a:r>
              <a:rPr lang="ru-RU" sz="4000" b="1" dirty="0" smtClean="0">
                <a:solidFill>
                  <a:schemeClr val="tx1"/>
                </a:solidFill>
                <a:latin typeface="Arial"/>
                <a:ea typeface="+mn-ea"/>
                <a:cs typeface="Arial"/>
              </a:rPr>
              <a:t>удь ты мне всегда</a:t>
            </a:r>
          </a:p>
          <a:p>
            <a:pPr algn="l" defTabSz="685800">
              <a:spcBef>
                <a:spcPts val="1350"/>
              </a:spcBef>
              <a:buClr>
                <a:srgbClr val="595959"/>
              </a:buClr>
            </a:pPr>
            <a:r>
              <a:rPr lang="ru-RU" sz="4000" b="1" dirty="0" smtClean="0">
                <a:solidFill>
                  <a:schemeClr val="tx1"/>
                </a:solidFill>
                <a:latin typeface="Arial"/>
                <a:ea typeface="+mn-ea"/>
                <a:cs typeface="Arial"/>
              </a:rPr>
              <a:t>Спутником во время </a:t>
            </a:r>
            <a:r>
              <a:rPr lang="ru-RU" sz="4000" b="1" dirty="0" smtClean="0">
                <a:solidFill>
                  <a:schemeClr val="tx1"/>
                </a:solidFill>
                <a:latin typeface="Arial"/>
                <a:ea typeface="+mn-ea"/>
                <a:cs typeface="Arial"/>
              </a:rPr>
              <a:t>									милости</a:t>
            </a:r>
            <a:r>
              <a:rPr lang="ru-RU" sz="4000" b="1" dirty="0" smtClean="0">
                <a:solidFill>
                  <a:schemeClr val="tx1"/>
                </a:solidFill>
                <a:latin typeface="Arial"/>
                <a:ea typeface="+mn-ea"/>
                <a:cs typeface="Arial"/>
              </a:rPr>
              <a:t>,</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552450"/>
            <a:ext cx="7070383" cy="448445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spcAft>
                <a:spcPts val="1200"/>
              </a:spcAft>
              <a:buClr>
                <a:srgbClr val="595959"/>
              </a:buClr>
            </a:pPr>
            <a:r>
              <a:rPr lang="ru-RU" sz="3200" b="1" dirty="0">
                <a:solidFill>
                  <a:schemeClr val="tx1"/>
                </a:solidFill>
                <a:latin typeface="Arial"/>
                <a:ea typeface="+mn-ea"/>
                <a:cs typeface="Arial"/>
              </a:rPr>
              <a:t>Припев: </a:t>
            </a:r>
          </a:p>
          <a:p>
            <a:pPr algn="l" defTabSz="685800">
              <a:spcBef>
                <a:spcPts val="1350"/>
              </a:spcBef>
              <a:buClr>
                <a:srgbClr val="595959"/>
              </a:buClr>
            </a:pPr>
            <a:r>
              <a:rPr lang="ru-RU" sz="4000" b="1" dirty="0">
                <a:solidFill>
                  <a:schemeClr val="tx1"/>
                </a:solidFill>
                <a:latin typeface="Arial"/>
                <a:ea typeface="+mn-ea"/>
                <a:cs typeface="Arial"/>
              </a:rPr>
              <a:t>Радостью среди скорбей,</a:t>
            </a:r>
          </a:p>
          <a:p>
            <a:pPr algn="l" defTabSz="685800">
              <a:spcBef>
                <a:spcPts val="1350"/>
              </a:spcBef>
              <a:buClr>
                <a:srgbClr val="595959"/>
              </a:buClr>
            </a:pPr>
            <a:r>
              <a:rPr lang="ru-RU" sz="4000" b="1" dirty="0">
                <a:solidFill>
                  <a:schemeClr val="tx1"/>
                </a:solidFill>
                <a:latin typeface="Arial"/>
                <a:ea typeface="+mn-ea"/>
                <a:cs typeface="Arial"/>
              </a:rPr>
              <a:t>Светом </a:t>
            </a:r>
            <a:r>
              <a:rPr lang="ru-RU" sz="4000" b="1" dirty="0" smtClean="0">
                <a:solidFill>
                  <a:schemeClr val="tx1"/>
                </a:solidFill>
                <a:latin typeface="Arial"/>
                <a:ea typeface="+mn-ea"/>
                <a:cs typeface="Arial"/>
              </a:rPr>
              <a:t>для стези </a:t>
            </a:r>
            <a:r>
              <a:rPr lang="ru-RU" sz="4000" b="1" dirty="0">
                <a:solidFill>
                  <a:schemeClr val="tx1"/>
                </a:solidFill>
                <a:latin typeface="Arial"/>
                <a:ea typeface="+mn-ea"/>
                <a:cs typeface="Arial"/>
              </a:rPr>
              <a:t>моей</a:t>
            </a:r>
          </a:p>
          <a:p>
            <a:pPr algn="l" defTabSz="685800">
              <a:spcBef>
                <a:spcPts val="1350"/>
              </a:spcBef>
              <a:buClr>
                <a:srgbClr val="595959"/>
              </a:buClr>
            </a:pPr>
            <a:r>
              <a:rPr lang="ru-RU" sz="4000" b="1" dirty="0">
                <a:solidFill>
                  <a:schemeClr val="tx1"/>
                </a:solidFill>
                <a:latin typeface="Arial"/>
                <a:ea typeface="+mn-ea"/>
                <a:cs typeface="Arial"/>
              </a:rPr>
              <a:t>На пути в небесный дом.</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120538969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846689" y="600891"/>
            <a:ext cx="7523385" cy="333689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smtClean="0">
                <a:solidFill>
                  <a:schemeClr val="tx1"/>
                </a:solidFill>
                <a:latin typeface="Arial"/>
                <a:ea typeface="+mn-ea"/>
                <a:cs typeface="Arial"/>
              </a:rPr>
              <a:t>Слово истины святой</a:t>
            </a:r>
          </a:p>
          <a:p>
            <a:pPr algn="l" defTabSz="685800">
              <a:spcBef>
                <a:spcPts val="1350"/>
              </a:spcBef>
              <a:buClr>
                <a:srgbClr val="595959"/>
              </a:buClr>
            </a:pPr>
            <a:r>
              <a:rPr lang="ru-RU" sz="4000" b="1" dirty="0" smtClean="0">
                <a:solidFill>
                  <a:schemeClr val="tx1"/>
                </a:solidFill>
                <a:latin typeface="Arial"/>
                <a:ea typeface="+mn-ea"/>
                <a:cs typeface="Arial"/>
              </a:rPr>
              <a:t>Умудряет ум простой</a:t>
            </a:r>
          </a:p>
          <a:p>
            <a:pPr algn="l" defTabSz="685800">
              <a:spcBef>
                <a:spcPts val="1350"/>
              </a:spcBef>
              <a:buClr>
                <a:srgbClr val="595959"/>
              </a:buClr>
            </a:pPr>
            <a:r>
              <a:rPr lang="ru-RU" sz="4000" b="1" dirty="0" smtClean="0">
                <a:solidFill>
                  <a:schemeClr val="tx1"/>
                </a:solidFill>
                <a:latin typeface="Arial"/>
                <a:ea typeface="+mn-ea"/>
                <a:cs typeface="Arial"/>
              </a:rPr>
              <a:t>И от лжи меня хранит,</a:t>
            </a:r>
          </a:p>
          <a:p>
            <a:pPr algn="l" defTabSz="685800">
              <a:spcBef>
                <a:spcPts val="1350"/>
              </a:spcBef>
              <a:buClr>
                <a:srgbClr val="595959"/>
              </a:buClr>
            </a:pPr>
            <a:r>
              <a:rPr lang="ru-RU" sz="4000" b="1" dirty="0" smtClean="0">
                <a:solidFill>
                  <a:schemeClr val="tx1"/>
                </a:solidFill>
                <a:latin typeface="Arial"/>
                <a:ea typeface="+mn-ea"/>
                <a:cs typeface="Arial"/>
              </a:rPr>
              <a:t>В сердце знание дарит.</a:t>
            </a:r>
            <a:endParaRPr lang="ru-RU" sz="2400" b="1" dirty="0">
              <a:solidFill>
                <a:schemeClr val="tx1"/>
              </a:solidFill>
              <a:latin typeface="Arial"/>
              <a:cs typeface="Arial"/>
            </a:endParaRPr>
          </a:p>
        </p:txBody>
      </p:sp>
    </p:spTree>
    <p:extLst>
      <p:ext uri="{BB962C8B-B14F-4D97-AF65-F5344CB8AC3E}">
        <p14:creationId xmlns:p14="http://schemas.microsoft.com/office/powerpoint/2010/main" val="388701756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552450"/>
            <a:ext cx="7070383" cy="448445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spcAft>
                <a:spcPts val="1200"/>
              </a:spcAft>
              <a:buClr>
                <a:srgbClr val="595959"/>
              </a:buClr>
            </a:pPr>
            <a:r>
              <a:rPr lang="ru-RU" sz="3200" b="1" dirty="0">
                <a:solidFill>
                  <a:schemeClr val="tx1"/>
                </a:solidFill>
                <a:latin typeface="Arial"/>
                <a:ea typeface="+mn-ea"/>
                <a:cs typeface="Arial"/>
              </a:rPr>
              <a:t>Припев: </a:t>
            </a:r>
          </a:p>
          <a:p>
            <a:pPr algn="l" defTabSz="685800">
              <a:spcBef>
                <a:spcPts val="1350"/>
              </a:spcBef>
              <a:buClr>
                <a:srgbClr val="595959"/>
              </a:buClr>
            </a:pPr>
            <a:r>
              <a:rPr lang="ru-RU" sz="4000" b="1" dirty="0" smtClean="0">
                <a:solidFill>
                  <a:schemeClr val="tx1"/>
                </a:solidFill>
                <a:latin typeface="Arial"/>
                <a:ea typeface="+mn-ea"/>
                <a:cs typeface="Arial"/>
              </a:rPr>
              <a:t>Слово истины, </a:t>
            </a:r>
          </a:p>
          <a:p>
            <a:pPr algn="l" defTabSz="685800">
              <a:spcBef>
                <a:spcPts val="1350"/>
              </a:spcBef>
              <a:buClr>
                <a:srgbClr val="595959"/>
              </a:buClr>
            </a:pPr>
            <a:r>
              <a:rPr lang="ru-RU" sz="4000" b="1" dirty="0">
                <a:solidFill>
                  <a:schemeClr val="tx1"/>
                </a:solidFill>
                <a:latin typeface="Arial"/>
                <a:ea typeface="+mn-ea"/>
                <a:cs typeface="Arial"/>
              </a:rPr>
              <a:t>Б</a:t>
            </a:r>
            <a:r>
              <a:rPr lang="ru-RU" sz="4000" b="1" dirty="0" smtClean="0">
                <a:solidFill>
                  <a:schemeClr val="tx1"/>
                </a:solidFill>
                <a:latin typeface="Arial"/>
                <a:ea typeface="+mn-ea"/>
                <a:cs typeface="Arial"/>
              </a:rPr>
              <a:t>удь ты мне всегда</a:t>
            </a:r>
          </a:p>
          <a:p>
            <a:pPr algn="l" defTabSz="685800">
              <a:spcBef>
                <a:spcPts val="1350"/>
              </a:spcBef>
              <a:buClr>
                <a:srgbClr val="595959"/>
              </a:buClr>
            </a:pPr>
            <a:r>
              <a:rPr lang="ru-RU" sz="4000" b="1" dirty="0" smtClean="0">
                <a:solidFill>
                  <a:schemeClr val="tx1"/>
                </a:solidFill>
                <a:latin typeface="Arial"/>
                <a:ea typeface="+mn-ea"/>
                <a:cs typeface="Arial"/>
              </a:rPr>
              <a:t>Спутником во время </a:t>
            </a:r>
            <a:r>
              <a:rPr lang="ru-RU" sz="4000" b="1" dirty="0" smtClean="0">
                <a:solidFill>
                  <a:schemeClr val="tx1"/>
                </a:solidFill>
                <a:latin typeface="Arial"/>
                <a:ea typeface="+mn-ea"/>
                <a:cs typeface="Arial"/>
              </a:rPr>
              <a:t>									милости</a:t>
            </a:r>
            <a:r>
              <a:rPr lang="ru-RU" sz="4000" b="1" dirty="0" smtClean="0">
                <a:solidFill>
                  <a:schemeClr val="tx1"/>
                </a:solidFill>
                <a:latin typeface="Arial"/>
                <a:ea typeface="+mn-ea"/>
                <a:cs typeface="Arial"/>
              </a:rPr>
              <a:t>,</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39669985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552450"/>
            <a:ext cx="7070383" cy="448445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spcAft>
                <a:spcPts val="1200"/>
              </a:spcAft>
              <a:buClr>
                <a:srgbClr val="595959"/>
              </a:buClr>
            </a:pPr>
            <a:r>
              <a:rPr lang="ru-RU" sz="3200" b="1" dirty="0">
                <a:solidFill>
                  <a:schemeClr val="tx1"/>
                </a:solidFill>
                <a:latin typeface="Arial"/>
                <a:ea typeface="+mn-ea"/>
                <a:cs typeface="Arial"/>
              </a:rPr>
              <a:t>Припев: </a:t>
            </a:r>
          </a:p>
          <a:p>
            <a:pPr algn="l" defTabSz="685800">
              <a:spcBef>
                <a:spcPts val="1350"/>
              </a:spcBef>
              <a:buClr>
                <a:srgbClr val="595959"/>
              </a:buClr>
            </a:pPr>
            <a:r>
              <a:rPr lang="ru-RU" sz="4000" b="1" dirty="0">
                <a:solidFill>
                  <a:schemeClr val="tx1"/>
                </a:solidFill>
                <a:latin typeface="Arial"/>
                <a:ea typeface="+mn-ea"/>
                <a:cs typeface="Arial"/>
              </a:rPr>
              <a:t>Радостью среди скорбей,</a:t>
            </a:r>
          </a:p>
          <a:p>
            <a:pPr algn="l" defTabSz="685800">
              <a:spcBef>
                <a:spcPts val="1350"/>
              </a:spcBef>
              <a:buClr>
                <a:srgbClr val="595959"/>
              </a:buClr>
            </a:pPr>
            <a:r>
              <a:rPr lang="ru-RU" sz="4000" b="1" dirty="0">
                <a:solidFill>
                  <a:schemeClr val="tx1"/>
                </a:solidFill>
                <a:latin typeface="Arial"/>
                <a:ea typeface="+mn-ea"/>
                <a:cs typeface="Arial"/>
              </a:rPr>
              <a:t>Светом </a:t>
            </a:r>
            <a:r>
              <a:rPr lang="ru-RU" sz="4000" b="1" dirty="0" smtClean="0">
                <a:solidFill>
                  <a:schemeClr val="tx1"/>
                </a:solidFill>
                <a:latin typeface="Arial"/>
                <a:ea typeface="+mn-ea"/>
                <a:cs typeface="Arial"/>
              </a:rPr>
              <a:t>для стези </a:t>
            </a:r>
            <a:r>
              <a:rPr lang="ru-RU" sz="4000" b="1" dirty="0">
                <a:solidFill>
                  <a:schemeClr val="tx1"/>
                </a:solidFill>
                <a:latin typeface="Arial"/>
                <a:ea typeface="+mn-ea"/>
                <a:cs typeface="Arial"/>
              </a:rPr>
              <a:t>моей</a:t>
            </a:r>
          </a:p>
          <a:p>
            <a:pPr algn="l" defTabSz="685800">
              <a:spcBef>
                <a:spcPts val="1350"/>
              </a:spcBef>
              <a:buClr>
                <a:srgbClr val="595959"/>
              </a:buClr>
            </a:pPr>
            <a:r>
              <a:rPr lang="ru-RU" sz="4000" b="1" dirty="0">
                <a:solidFill>
                  <a:schemeClr val="tx1"/>
                </a:solidFill>
                <a:latin typeface="Arial"/>
                <a:ea typeface="+mn-ea"/>
                <a:cs typeface="Arial"/>
              </a:rPr>
              <a:t>На пути в небесный дом.</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12857234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846689" y="600891"/>
            <a:ext cx="7523385" cy="333689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smtClean="0">
                <a:solidFill>
                  <a:schemeClr val="tx1"/>
                </a:solidFill>
                <a:latin typeface="Arial"/>
                <a:ea typeface="+mn-ea"/>
                <a:cs typeface="Arial"/>
              </a:rPr>
              <a:t>Слово Божье в тёмный мир</a:t>
            </a:r>
          </a:p>
          <a:p>
            <a:pPr algn="l" defTabSz="685800">
              <a:spcBef>
                <a:spcPts val="1350"/>
              </a:spcBef>
              <a:buClr>
                <a:srgbClr val="595959"/>
              </a:buClr>
            </a:pPr>
            <a:r>
              <a:rPr lang="ru-RU" sz="4000" b="1" dirty="0" smtClean="0">
                <a:solidFill>
                  <a:schemeClr val="tx1"/>
                </a:solidFill>
                <a:latin typeface="Arial"/>
                <a:ea typeface="+mn-ea"/>
                <a:cs typeface="Arial"/>
              </a:rPr>
              <a:t>Проливает свет живой</a:t>
            </a:r>
          </a:p>
          <a:p>
            <a:pPr algn="l" defTabSz="685800">
              <a:spcBef>
                <a:spcPts val="1350"/>
              </a:spcBef>
              <a:buClr>
                <a:srgbClr val="595959"/>
              </a:buClr>
            </a:pPr>
            <a:r>
              <a:rPr lang="ru-RU" sz="4000" b="1" dirty="0" smtClean="0">
                <a:solidFill>
                  <a:schemeClr val="tx1"/>
                </a:solidFill>
                <a:latin typeface="Arial"/>
                <a:ea typeface="+mn-ea"/>
                <a:cs typeface="Arial"/>
              </a:rPr>
              <a:t>И, сияя среди тьмы,</a:t>
            </a:r>
          </a:p>
          <a:p>
            <a:pPr algn="l" defTabSz="685800">
              <a:spcBef>
                <a:spcPts val="1350"/>
              </a:spcBef>
              <a:buClr>
                <a:srgbClr val="595959"/>
              </a:buClr>
            </a:pPr>
            <a:r>
              <a:rPr lang="ru-RU" sz="4000" b="1" dirty="0" smtClean="0">
                <a:solidFill>
                  <a:schemeClr val="tx1"/>
                </a:solidFill>
                <a:latin typeface="Arial"/>
                <a:ea typeface="+mn-ea"/>
                <a:cs typeface="Arial"/>
              </a:rPr>
              <a:t>Озаряет путь земной.</a:t>
            </a:r>
            <a:endParaRPr lang="ru-RU" sz="2400" b="1" dirty="0">
              <a:solidFill>
                <a:schemeClr val="tx1"/>
              </a:solidFill>
              <a:latin typeface="Arial"/>
              <a:cs typeface="Arial"/>
            </a:endParaRPr>
          </a:p>
        </p:txBody>
      </p:sp>
    </p:spTree>
    <p:extLst>
      <p:ext uri="{BB962C8B-B14F-4D97-AF65-F5344CB8AC3E}">
        <p14:creationId xmlns:p14="http://schemas.microsoft.com/office/powerpoint/2010/main" val="367770120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552450"/>
            <a:ext cx="7070383" cy="448445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spcAft>
                <a:spcPts val="1200"/>
              </a:spcAft>
              <a:buClr>
                <a:srgbClr val="595959"/>
              </a:buClr>
            </a:pPr>
            <a:r>
              <a:rPr lang="ru-RU" sz="3200" b="1" dirty="0">
                <a:solidFill>
                  <a:schemeClr val="tx1"/>
                </a:solidFill>
                <a:latin typeface="Arial"/>
                <a:ea typeface="+mn-ea"/>
                <a:cs typeface="Arial"/>
              </a:rPr>
              <a:t>Припев: </a:t>
            </a:r>
          </a:p>
          <a:p>
            <a:pPr algn="l" defTabSz="685800">
              <a:spcBef>
                <a:spcPts val="1350"/>
              </a:spcBef>
              <a:buClr>
                <a:srgbClr val="595959"/>
              </a:buClr>
            </a:pPr>
            <a:r>
              <a:rPr lang="ru-RU" sz="4000" b="1" dirty="0" smtClean="0">
                <a:solidFill>
                  <a:schemeClr val="tx1"/>
                </a:solidFill>
                <a:latin typeface="Arial"/>
                <a:ea typeface="+mn-ea"/>
                <a:cs typeface="Arial"/>
              </a:rPr>
              <a:t>Слово истины, </a:t>
            </a:r>
          </a:p>
          <a:p>
            <a:pPr algn="l" defTabSz="685800">
              <a:spcBef>
                <a:spcPts val="1350"/>
              </a:spcBef>
              <a:buClr>
                <a:srgbClr val="595959"/>
              </a:buClr>
            </a:pPr>
            <a:r>
              <a:rPr lang="ru-RU" sz="4000" b="1" dirty="0">
                <a:solidFill>
                  <a:schemeClr val="tx1"/>
                </a:solidFill>
                <a:latin typeface="Arial"/>
                <a:ea typeface="+mn-ea"/>
                <a:cs typeface="Arial"/>
              </a:rPr>
              <a:t>Б</a:t>
            </a:r>
            <a:r>
              <a:rPr lang="ru-RU" sz="4000" b="1" dirty="0" smtClean="0">
                <a:solidFill>
                  <a:schemeClr val="tx1"/>
                </a:solidFill>
                <a:latin typeface="Arial"/>
                <a:ea typeface="+mn-ea"/>
                <a:cs typeface="Arial"/>
              </a:rPr>
              <a:t>удь ты мне всегда</a:t>
            </a:r>
          </a:p>
          <a:p>
            <a:pPr algn="l" defTabSz="685800">
              <a:spcBef>
                <a:spcPts val="1350"/>
              </a:spcBef>
              <a:buClr>
                <a:srgbClr val="595959"/>
              </a:buClr>
            </a:pPr>
            <a:r>
              <a:rPr lang="ru-RU" sz="4000" b="1" dirty="0" smtClean="0">
                <a:solidFill>
                  <a:schemeClr val="tx1"/>
                </a:solidFill>
                <a:latin typeface="Arial"/>
                <a:ea typeface="+mn-ea"/>
                <a:cs typeface="Arial"/>
              </a:rPr>
              <a:t>Спутником во время </a:t>
            </a:r>
            <a:r>
              <a:rPr lang="ru-RU" sz="4000" b="1" dirty="0" smtClean="0">
                <a:solidFill>
                  <a:schemeClr val="tx1"/>
                </a:solidFill>
                <a:latin typeface="Arial"/>
                <a:ea typeface="+mn-ea"/>
                <a:cs typeface="Arial"/>
              </a:rPr>
              <a:t>									милости</a:t>
            </a:r>
            <a:r>
              <a:rPr lang="ru-RU" sz="4000" b="1" dirty="0" smtClean="0">
                <a:solidFill>
                  <a:schemeClr val="tx1"/>
                </a:solidFill>
                <a:latin typeface="Arial"/>
                <a:ea typeface="+mn-ea"/>
                <a:cs typeface="Arial"/>
              </a:rPr>
              <a:t>,</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1287627956"/>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1021</TotalTime>
  <Words>197</Words>
  <Application>Microsoft Office PowerPoint</Application>
  <PresentationFormat>Экран (16:9)</PresentationFormat>
  <Paragraphs>49</Paragraphs>
  <Slides>13</Slides>
  <Notes>13</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13</vt:i4>
      </vt:variant>
    </vt:vector>
  </HeadingPairs>
  <TitlesOfParts>
    <vt:vector size="24" baseType="lpstr">
      <vt:lpstr>Adobe Garamond Pro</vt:lpstr>
      <vt:lpstr>Arial</vt:lpstr>
      <vt:lpstr>Avenir Next Condensed Demi Bold</vt:lpstr>
      <vt:lpstr>Avenir Next Condensed Regular</vt:lpstr>
      <vt:lpstr>Calibri</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LenaV</cp:lastModifiedBy>
  <cp:revision>81</cp:revision>
  <dcterms:modified xsi:type="dcterms:W3CDTF">2020-10-18T14:04:33Z</dcterms:modified>
</cp:coreProperties>
</file>