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44" r:id="rId4"/>
    <p:sldId id="1055" r:id="rId5"/>
    <p:sldId id="1056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19.10.20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299638"/>
            <a:ext cx="6408712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Святой мою жизнь наполняет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Святой мою жизнь наполняет,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хочет Христа прославлять.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хочу всем, кто Бога не знает,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любви Иисуса рассказать.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будь прославлен,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Иисус наш Царь!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будь прославлен,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Ты наш Царь!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Святой мою жизнь направляет,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не сбиться с пути.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хочу всех, кто Бога не знает,</a:t>
            </a: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Иисусу в Царство привести.</a:t>
            </a:r>
          </a:p>
        </p:txBody>
      </p:sp>
    </p:spTree>
    <p:extLst>
      <p:ext uri="{BB962C8B-B14F-4D97-AF65-F5344CB8AC3E}">
        <p14:creationId xmlns:p14="http://schemas.microsoft.com/office/powerpoint/2010/main" val="128786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будь прославлен,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Иисус наш Царь!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будь прославлен,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Ты наш Царь!</a:t>
            </a:r>
          </a:p>
        </p:txBody>
      </p:sp>
    </p:spTree>
    <p:extLst>
      <p:ext uri="{BB962C8B-B14F-4D97-AF65-F5344CB8AC3E}">
        <p14:creationId xmlns:p14="http://schemas.microsoft.com/office/powerpoint/2010/main" val="751865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8425</TotalTime>
  <Words>106</Words>
  <Application>Microsoft Macintosh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231</cp:revision>
  <dcterms:created xsi:type="dcterms:W3CDTF">2016-09-02T12:17:38Z</dcterms:created>
  <dcterms:modified xsi:type="dcterms:W3CDTF">2020-10-19T15:51:45Z</dcterms:modified>
</cp:coreProperties>
</file>