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69" r:id="rId3"/>
    <p:sldId id="279" r:id="rId4"/>
    <p:sldId id="267" r:id="rId5"/>
    <p:sldId id="280" r:id="rId6"/>
    <p:sldId id="270" r:id="rId7"/>
    <p:sldId id="285" r:id="rId8"/>
    <p:sldId id="281" r:id="rId9"/>
    <p:sldId id="282" r:id="rId10"/>
    <p:sldId id="271" r:id="rId11"/>
    <p:sldId id="286" r:id="rId12"/>
    <p:sldId id="283" r:id="rId13"/>
    <p:sldId id="284" r:id="rId14"/>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73" d="100"/>
          <a:sy n="73" d="100"/>
        </p:scale>
        <p:origin x="1362" y="-2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94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796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304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93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381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15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75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76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2"/>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404731" y="330917"/>
            <a:ext cx="6904382"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Христос - Первосвященник</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36691" y="143693"/>
            <a:ext cx="8343382" cy="391128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b="1" dirty="0" smtClean="0">
                <a:solidFill>
                  <a:schemeClr val="tx1"/>
                </a:solidFill>
                <a:latin typeface="Arial"/>
                <a:ea typeface="+mn-ea"/>
                <a:cs typeface="Arial"/>
              </a:rPr>
              <a:t>Облёкшись в белый </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a:t>
            </a:r>
            <a:r>
              <a:rPr lang="ru-RU" b="1" dirty="0" smtClean="0">
                <a:solidFill>
                  <a:schemeClr val="tx1"/>
                </a:solidFill>
                <a:latin typeface="Arial"/>
                <a:ea typeface="+mn-ea"/>
                <a:cs typeface="Arial"/>
              </a:rPr>
              <a:t>пречистый хитон</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smtClean="0">
                <a:solidFill>
                  <a:schemeClr val="tx1"/>
                </a:solidFill>
                <a:latin typeface="Arial"/>
                <a:ea typeface="+mn-ea"/>
                <a:cs typeface="Arial"/>
              </a:rPr>
              <a:t>В славе </a:t>
            </a:r>
            <a:r>
              <a:rPr lang="ru-RU" b="1" dirty="0" smtClean="0">
                <a:solidFill>
                  <a:schemeClr val="tx1"/>
                </a:solidFill>
                <a:latin typeface="Arial"/>
                <a:ea typeface="+mn-ea"/>
                <a:cs typeface="Arial"/>
              </a:rPr>
              <a:t>великой</a:t>
            </a: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a:t>
            </a:r>
            <a:r>
              <a:rPr lang="ru-RU" b="1" dirty="0" smtClean="0">
                <a:solidFill>
                  <a:schemeClr val="tx1"/>
                </a:solidFill>
                <a:latin typeface="Arial"/>
                <a:ea typeface="+mn-ea"/>
                <a:cs typeface="Arial"/>
              </a:rPr>
              <a:t> </a:t>
            </a:r>
            <a:r>
              <a:rPr lang="ru-RU" b="1" dirty="0" smtClean="0">
                <a:solidFill>
                  <a:schemeClr val="tx1"/>
                </a:solidFill>
                <a:latin typeface="Arial"/>
                <a:ea typeface="+mn-ea"/>
                <a:cs typeface="Arial"/>
              </a:rPr>
              <a:t>предстал пред Отцом</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p:txBody>
      </p:sp>
    </p:spTree>
    <p:extLst>
      <p:ext uri="{BB962C8B-B14F-4D97-AF65-F5344CB8AC3E}">
        <p14:creationId xmlns:p14="http://schemas.microsoft.com/office/powerpoint/2010/main" val="21172356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36691" y="65315"/>
            <a:ext cx="8537492" cy="391128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Он молит о каждом</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кто Бога возжаждал. Будь же прославлен</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Спаситель</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Посредник</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Первосвященник.</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4000" b="1" i="0" u="none" strike="noStrike" kern="0" cap="none" spc="0" normalizeH="0" baseline="0" noProof="0" dirty="0">
              <a:ln>
                <a:noFill/>
              </a:ln>
              <a:solidFill>
                <a:srgbClr val="000000"/>
              </a:solidFill>
              <a:effectLst/>
              <a:uLnTx/>
              <a:uFillTx/>
              <a:latin typeface="Arial"/>
              <a:ea typeface="+mn-ea"/>
              <a:cs typeface="Arial"/>
              <a:sym typeface="Helvetica Neue"/>
            </a:endParaRPr>
          </a:p>
        </p:txBody>
      </p:sp>
    </p:spTree>
    <p:extLst>
      <p:ext uri="{BB962C8B-B14F-4D97-AF65-F5344CB8AC3E}">
        <p14:creationId xmlns:p14="http://schemas.microsoft.com/office/powerpoint/2010/main" val="10346486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98617" y="227036"/>
            <a:ext cx="7145383" cy="445336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800" b="1" i="0" u="none" strike="noStrike" kern="0" cap="none" spc="0" normalizeH="0" baseline="0" noProof="0" dirty="0">
                <a:ln>
                  <a:noFill/>
                </a:ln>
                <a:solidFill>
                  <a:srgbClr val="000000"/>
                </a:solidFill>
                <a:effectLst/>
                <a:uLnTx/>
                <a:uFillTx/>
                <a:latin typeface="Arial"/>
                <a:ea typeface="+mn-ea"/>
                <a:cs typeface="Arial"/>
                <a:sym typeface="Helvetica Neue"/>
              </a:rPr>
              <a:t>Припев: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Сокровенная</a:t>
            </a:r>
            <a:r>
              <a:rPr kumimoji="0" lang="en-US" sz="60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 непостижимая тайна  спасения.</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6000"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5059769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45336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Совершенное</a:t>
            </a:r>
            <a:r>
              <a:rPr kumimoji="0" lang="en-US" sz="54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a:ln>
                  <a:noFill/>
                </a:ln>
                <a:solidFill>
                  <a:srgbClr val="000000"/>
                </a:solidFill>
                <a:effectLst/>
                <a:uLnTx/>
                <a:uFillTx/>
                <a:latin typeface="Arial"/>
                <a:ea typeface="+mn-ea"/>
                <a:cs typeface="Arial"/>
                <a:sym typeface="Helvetica Neue"/>
              </a:rPr>
              <a:t> </a:t>
            </a: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       несокрушимое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Во Святом святых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a:ln>
                  <a:noFill/>
                </a:ln>
                <a:solidFill>
                  <a:srgbClr val="000000"/>
                </a:solidFill>
                <a:effectLst/>
                <a:uLnTx/>
                <a:uFillTx/>
                <a:latin typeface="Arial"/>
                <a:ea typeface="+mn-ea"/>
                <a:cs typeface="Arial"/>
                <a:sym typeface="Helvetica Neue"/>
              </a:rPr>
              <a:t> </a:t>
            </a: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                служение.</a:t>
            </a:r>
            <a:endParaRPr kumimoji="0" lang="ru-RU" sz="54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18567090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18052" y="143693"/>
            <a:ext cx="8825947" cy="482379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b="1" dirty="0" smtClean="0">
                <a:solidFill>
                  <a:schemeClr val="tx1"/>
                </a:solidFill>
                <a:latin typeface="Arial"/>
                <a:ea typeface="+mn-ea"/>
                <a:cs typeface="Arial"/>
              </a:rPr>
              <a:t>Бог в мир сошёл</a:t>
            </a:r>
            <a:r>
              <a:rPr lang="en-US" b="1" dirty="0" smtClean="0">
                <a:solidFill>
                  <a:schemeClr val="tx1"/>
                </a:solidFill>
                <a:latin typeface="Arial"/>
                <a:ea typeface="+mn-ea"/>
                <a:cs typeface="Arial"/>
              </a:rPr>
              <a:t>,</a:t>
            </a:r>
            <a:r>
              <a:rPr lang="ru-RU" b="1" dirty="0" smtClean="0">
                <a:solidFill>
                  <a:schemeClr val="tx1"/>
                </a:solidFill>
                <a:latin typeface="Arial"/>
                <a:ea typeface="+mn-ea"/>
                <a:cs typeface="Arial"/>
              </a:rPr>
              <a:t> </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smtClean="0">
                <a:solidFill>
                  <a:schemeClr val="tx1"/>
                </a:solidFill>
                <a:latin typeface="Arial"/>
                <a:ea typeface="+mn-ea"/>
                <a:cs typeface="Arial"/>
              </a:rPr>
              <a:t>       нас</a:t>
            </a:r>
            <a:r>
              <a:rPr lang="en-US" b="1" dirty="0" smtClean="0">
                <a:solidFill>
                  <a:schemeClr val="tx1"/>
                </a:solidFill>
                <a:latin typeface="Arial"/>
                <a:ea typeface="+mn-ea"/>
                <a:cs typeface="Arial"/>
              </a:rPr>
              <a:t> </a:t>
            </a:r>
            <a:r>
              <a:rPr lang="ru-RU" b="1" dirty="0" smtClean="0">
                <a:solidFill>
                  <a:schemeClr val="tx1"/>
                </a:solidFill>
                <a:latin typeface="Arial"/>
                <a:ea typeface="+mn-ea"/>
                <a:cs typeface="Arial"/>
              </a:rPr>
              <a:t>любовью </a:t>
            </a:r>
            <a:r>
              <a:rPr lang="ru-RU" b="1" dirty="0" smtClean="0">
                <a:solidFill>
                  <a:schemeClr val="tx1"/>
                </a:solidFill>
                <a:latin typeface="Arial"/>
                <a:ea typeface="+mn-ea"/>
                <a:cs typeface="Arial"/>
              </a:rPr>
              <a:t>объял</a:t>
            </a:r>
            <a:r>
              <a:rPr lang="ru-RU" b="1" dirty="0" smtClean="0">
                <a:solidFill>
                  <a:schemeClr val="tx1"/>
                </a:solidFill>
                <a:latin typeface="Arial"/>
                <a:ea typeface="+mn-ea"/>
                <a:cs typeface="Arial"/>
              </a:rPr>
              <a:t>.</a:t>
            </a:r>
            <a:endParaRPr lang="en-US" b="1" dirty="0" smtClean="0">
              <a:solidFill>
                <a:schemeClr val="tx1"/>
              </a:solidFill>
              <a:latin typeface="Arial"/>
              <a:ea typeface="+mn-ea"/>
              <a:cs typeface="Arial"/>
            </a:endParaRPr>
          </a:p>
          <a:p>
            <a:pPr algn="l" defTabSz="685800">
              <a:spcBef>
                <a:spcPts val="1350"/>
              </a:spcBef>
              <a:buClr>
                <a:srgbClr val="595959"/>
              </a:buClr>
            </a:pPr>
            <a:r>
              <a:rPr lang="ru-RU" b="1" dirty="0" smtClean="0">
                <a:solidFill>
                  <a:schemeClr val="tx1"/>
                </a:solidFill>
                <a:latin typeface="Arial"/>
                <a:ea typeface="+mn-ea"/>
                <a:cs typeface="Arial"/>
              </a:rPr>
              <a:t>Свет благодати </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a:t>
            </a:r>
            <a:r>
              <a:rPr lang="ru-RU" b="1" dirty="0" smtClean="0">
                <a:solidFill>
                  <a:schemeClr val="tx1"/>
                </a:solidFill>
                <a:latin typeface="Arial"/>
                <a:ea typeface="+mn-ea"/>
                <a:cs typeface="Arial"/>
              </a:rPr>
              <a:t>во </a:t>
            </a:r>
            <a:r>
              <a:rPr lang="ru-RU" b="1" dirty="0" smtClean="0">
                <a:solidFill>
                  <a:schemeClr val="tx1"/>
                </a:solidFill>
                <a:latin typeface="Arial"/>
                <a:ea typeface="+mn-ea"/>
                <a:cs typeface="Arial"/>
              </a:rPr>
              <a:t>тьме</a:t>
            </a:r>
            <a:r>
              <a:rPr lang="en-US" b="1" dirty="0" smtClean="0">
                <a:solidFill>
                  <a:schemeClr val="tx1"/>
                </a:solidFill>
                <a:latin typeface="Arial"/>
                <a:ea typeface="+mn-ea"/>
                <a:cs typeface="Arial"/>
              </a:rPr>
              <a:t> </a:t>
            </a:r>
            <a:r>
              <a:rPr lang="ru-RU" b="1" dirty="0" smtClean="0">
                <a:solidFill>
                  <a:schemeClr val="tx1"/>
                </a:solidFill>
                <a:latin typeface="Arial"/>
                <a:ea typeface="+mn-ea"/>
                <a:cs typeface="Arial"/>
              </a:rPr>
              <a:t>воссиял</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18052" y="143693"/>
            <a:ext cx="8825947" cy="482379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60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Явилась Правда</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60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для сердца отрада.</a:t>
            </a:r>
          </a:p>
          <a:p>
            <a:pPr marL="0" marR="0" lvl="0" indent="0" algn="l" defTabSz="685800" rtl="0" eaLnBrk="1" fontAlgn="auto" latinLnBrk="0" hangingPunct="0">
              <a:lnSpc>
                <a:spcPct val="100000"/>
              </a:lnSpc>
              <a:spcBef>
                <a:spcPts val="60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Истинной Божьей любви   </a:t>
            </a:r>
          </a:p>
          <a:p>
            <a:pPr marL="0" marR="0" lvl="0" indent="0" algn="l" defTabSz="685800" rtl="0" eaLnBrk="1" fontAlgn="auto" latinLnBrk="0" hangingPunct="0">
              <a:lnSpc>
                <a:spcPct val="100000"/>
              </a:lnSpc>
              <a:spcBef>
                <a:spcPts val="60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проповедник</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60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Первосвященник.</a:t>
            </a:r>
            <a:endParaRPr kumimoji="0" lang="ru-RU"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4400"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24909978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98617" y="227036"/>
            <a:ext cx="7145383" cy="445336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6000" b="1" dirty="0" smtClean="0">
                <a:solidFill>
                  <a:schemeClr val="tx1"/>
                </a:solidFill>
                <a:latin typeface="Arial"/>
                <a:ea typeface="+mn-ea"/>
                <a:cs typeface="Arial"/>
              </a:rPr>
              <a:t>Сокровенная</a:t>
            </a:r>
            <a:r>
              <a:rPr lang="en-US" sz="6000" b="1" dirty="0" smtClean="0">
                <a:solidFill>
                  <a:schemeClr val="tx1"/>
                </a:solidFill>
                <a:latin typeface="Arial"/>
                <a:ea typeface="+mn-ea"/>
                <a:cs typeface="Arial"/>
              </a:rPr>
              <a:t>,</a:t>
            </a:r>
            <a:r>
              <a:rPr lang="ru-RU" sz="6000" b="1" dirty="0" smtClean="0">
                <a:solidFill>
                  <a:schemeClr val="tx1"/>
                </a:solidFill>
                <a:latin typeface="Arial"/>
                <a:ea typeface="+mn-ea"/>
                <a:cs typeface="Arial"/>
              </a:rPr>
              <a:t> непостижимая тайна  спасения.</a:t>
            </a:r>
          </a:p>
          <a:p>
            <a:pPr algn="l" defTabSz="685800">
              <a:spcBef>
                <a:spcPts val="1350"/>
              </a:spcBef>
              <a:buClr>
                <a:srgbClr val="595959"/>
              </a:buClr>
            </a:pPr>
            <a:endParaRPr lang="ru-RU" sz="60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45336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Совершенное</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несокрушимое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Во Святом святых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служение.</a:t>
            </a:r>
            <a:endParaRPr kumimoji="0" lang="ru-RU"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9159027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26570" y="227036"/>
            <a:ext cx="8817429" cy="462326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b="1" dirty="0" smtClean="0">
                <a:solidFill>
                  <a:schemeClr val="tx1"/>
                </a:solidFill>
                <a:latin typeface="Arial"/>
                <a:ea typeface="+mn-ea"/>
                <a:cs typeface="Arial"/>
              </a:rPr>
              <a:t>Он шёл</a:t>
            </a:r>
            <a:r>
              <a:rPr lang="en-US" b="1" dirty="0" smtClean="0">
                <a:solidFill>
                  <a:schemeClr val="tx1"/>
                </a:solidFill>
                <a:latin typeface="Arial"/>
                <a:ea typeface="+mn-ea"/>
                <a:cs typeface="Arial"/>
              </a:rPr>
              <a:t>,</a:t>
            </a:r>
            <a:r>
              <a:rPr lang="ru-RU" b="1" dirty="0" smtClean="0">
                <a:solidFill>
                  <a:schemeClr val="tx1"/>
                </a:solidFill>
                <a:latin typeface="Arial"/>
                <a:ea typeface="+mn-ea"/>
                <a:cs typeface="Arial"/>
              </a:rPr>
              <a:t> невинный </a:t>
            </a: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a:t>
            </a:r>
            <a:r>
              <a:rPr lang="ru-RU" b="1" dirty="0" smtClean="0">
                <a:solidFill>
                  <a:schemeClr val="tx1"/>
                </a:solidFill>
                <a:latin typeface="Arial"/>
                <a:ea typeface="+mn-ea"/>
                <a:cs typeface="Arial"/>
              </a:rPr>
              <a:t>под ношей креста</a:t>
            </a:r>
            <a:r>
              <a:rPr lang="en-US" b="1" dirty="0" smtClean="0">
                <a:solidFill>
                  <a:schemeClr val="tx1"/>
                </a:solidFill>
                <a:latin typeface="Arial"/>
                <a:ea typeface="+mn-ea"/>
                <a:cs typeface="Arial"/>
              </a:rPr>
              <a:t>, </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smtClean="0">
                <a:solidFill>
                  <a:schemeClr val="tx1"/>
                </a:solidFill>
                <a:latin typeface="Arial"/>
                <a:ea typeface="+mn-ea"/>
                <a:cs typeface="Arial"/>
              </a:rPr>
              <a:t>В </a:t>
            </a:r>
            <a:r>
              <a:rPr lang="ru-RU" b="1" dirty="0" smtClean="0">
                <a:solidFill>
                  <a:schemeClr val="tx1"/>
                </a:solidFill>
                <a:latin typeface="Arial"/>
                <a:ea typeface="+mn-ea"/>
                <a:cs typeface="Arial"/>
              </a:rPr>
              <a:t>вечную жизнь </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a:t>
            </a:r>
            <a:r>
              <a:rPr lang="ru-RU" b="1" dirty="0" smtClean="0">
                <a:solidFill>
                  <a:schemeClr val="tx1"/>
                </a:solidFill>
                <a:latin typeface="Arial"/>
                <a:ea typeface="+mn-ea"/>
                <a:cs typeface="Arial"/>
              </a:rPr>
              <a:t>отворяя </a:t>
            </a:r>
            <a:r>
              <a:rPr lang="ru-RU" b="1" dirty="0" smtClean="0">
                <a:solidFill>
                  <a:schemeClr val="tx1"/>
                </a:solidFill>
                <a:latin typeface="Arial"/>
                <a:ea typeface="+mn-ea"/>
                <a:cs typeface="Arial"/>
              </a:rPr>
              <a:t>врата</a:t>
            </a:r>
            <a:r>
              <a:rPr lang="en-US" b="1" dirty="0" smtClean="0">
                <a:solidFill>
                  <a:schemeClr val="tx1"/>
                </a:solidFill>
                <a:latin typeface="Arial"/>
                <a:ea typeface="+mn-ea"/>
                <a:cs typeface="Arial"/>
              </a:rPr>
              <a:t>. </a:t>
            </a:r>
            <a:endParaRPr lang="ru-RU" b="1" dirty="0">
              <a:solidFill>
                <a:schemeClr val="tx1"/>
              </a:solidFill>
              <a:latin typeface="Arial"/>
              <a:ea typeface="+mn-ea"/>
              <a:cs typeface="Arial"/>
            </a:endParaRPr>
          </a:p>
        </p:txBody>
      </p:sp>
    </p:spTree>
    <p:extLst>
      <p:ext uri="{BB962C8B-B14F-4D97-AF65-F5344CB8AC3E}">
        <p14:creationId xmlns:p14="http://schemas.microsoft.com/office/powerpoint/2010/main" val="15405591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45660" y="227036"/>
            <a:ext cx="8898340" cy="462326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0" i="0" u="none" strike="noStrike" kern="0" cap="none" spc="0" normalizeH="0" baseline="0" noProof="0" dirty="0" smtClean="0">
                <a:ln>
                  <a:noFill/>
                </a:ln>
                <a:solidFill>
                  <a:srgbClr val="0D1A2A"/>
                </a:solidFill>
                <a:effectLst/>
                <a:uLnTx/>
                <a:uFillTx/>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Прости им</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Отче</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Мой подвиг окончен</a:t>
            </a:r>
            <a:r>
              <a:rPr kumimoji="0" lang="ru-RU" b="0" i="0" u="none" strike="noStrike" kern="0" cap="none" spc="0" normalizeH="0" baseline="0" noProof="0" dirty="0" smtClean="0">
                <a:ln>
                  <a:noFill/>
                </a:ln>
                <a:solidFill>
                  <a:srgbClr val="0D1A2A"/>
                </a:solidFill>
                <a:effectLst/>
                <a:uLnTx/>
                <a:uFillTx/>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Смерть победил </a:t>
            </a:r>
          </a:p>
          <a:p>
            <a:pPr marL="0" marR="0" lvl="0" indent="0"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Божий Сын и Наследник</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Первосвященник.</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48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endParaRPr kumimoji="0" lang="ru-RU" sz="4000" b="1" i="0" u="none" strike="noStrike" kern="0" cap="none" spc="0" normalizeH="0" baseline="0" noProof="0" dirty="0">
              <a:ln>
                <a:noFill/>
              </a:ln>
              <a:solidFill>
                <a:srgbClr val="000000"/>
              </a:solidFill>
              <a:effectLst/>
              <a:uLnTx/>
              <a:uFillTx/>
              <a:latin typeface="Arial"/>
              <a:ea typeface="+mn-ea"/>
              <a:cs typeface="Arial"/>
              <a:sym typeface="Helvetica Neue"/>
            </a:endParaRPr>
          </a:p>
        </p:txBody>
      </p:sp>
    </p:spTree>
    <p:extLst>
      <p:ext uri="{BB962C8B-B14F-4D97-AF65-F5344CB8AC3E}">
        <p14:creationId xmlns:p14="http://schemas.microsoft.com/office/powerpoint/2010/main" val="23994572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98617" y="227036"/>
            <a:ext cx="7145383" cy="445336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800" b="1" i="0" u="none" strike="noStrike" kern="0" cap="none" spc="0" normalizeH="0" baseline="0" noProof="0" dirty="0">
                <a:ln>
                  <a:noFill/>
                </a:ln>
                <a:solidFill>
                  <a:srgbClr val="000000"/>
                </a:solidFill>
                <a:effectLst/>
                <a:uLnTx/>
                <a:uFillTx/>
                <a:latin typeface="Arial"/>
                <a:ea typeface="+mn-ea"/>
                <a:cs typeface="Arial"/>
                <a:sym typeface="Helvetica Neue"/>
              </a:rPr>
              <a:t>Припев: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Сокровенная</a:t>
            </a:r>
            <a:r>
              <a:rPr kumimoji="0" lang="en-US" sz="60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 непостижимая тайна  спасения.</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6000"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26235814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45336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Совершенное</a:t>
            </a:r>
            <a:r>
              <a:rPr kumimoji="0" lang="en-US" sz="54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a:ln>
                  <a:noFill/>
                </a:ln>
                <a:solidFill>
                  <a:srgbClr val="000000"/>
                </a:solidFill>
                <a:effectLst/>
                <a:uLnTx/>
                <a:uFillTx/>
                <a:latin typeface="Arial"/>
                <a:ea typeface="+mn-ea"/>
                <a:cs typeface="Arial"/>
                <a:sym typeface="Helvetica Neue"/>
              </a:rPr>
              <a:t> </a:t>
            </a: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       несокрушимое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Во Святом святых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5400" b="1" i="0" u="none" strike="noStrike" kern="0" cap="none" spc="0" normalizeH="0" baseline="0" noProof="0" dirty="0">
                <a:ln>
                  <a:noFill/>
                </a:ln>
                <a:solidFill>
                  <a:srgbClr val="000000"/>
                </a:solidFill>
                <a:effectLst/>
                <a:uLnTx/>
                <a:uFillTx/>
                <a:latin typeface="Arial"/>
                <a:ea typeface="+mn-ea"/>
                <a:cs typeface="Arial"/>
                <a:sym typeface="Helvetica Neue"/>
              </a:rPr>
              <a:t> </a:t>
            </a:r>
            <a:r>
              <a:rPr kumimoji="0" lang="ru-RU" sz="5400" b="1" i="0" u="none" strike="noStrike" kern="0" cap="none" spc="0" normalizeH="0" baseline="0" noProof="0" dirty="0" smtClean="0">
                <a:ln>
                  <a:noFill/>
                </a:ln>
                <a:solidFill>
                  <a:srgbClr val="000000"/>
                </a:solidFill>
                <a:effectLst/>
                <a:uLnTx/>
                <a:uFillTx/>
                <a:latin typeface="Arial"/>
                <a:ea typeface="+mn-ea"/>
                <a:cs typeface="Arial"/>
                <a:sym typeface="Helvetica Neue"/>
              </a:rPr>
              <a:t>                служение.</a:t>
            </a:r>
            <a:endParaRPr kumimoji="0" lang="ru-RU" sz="54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355876162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1130</TotalTime>
  <Words>166</Words>
  <Application>Microsoft Office PowerPoint</Application>
  <PresentationFormat>Экран (16:9)</PresentationFormat>
  <Paragraphs>45</Paragraphs>
  <Slides>13</Slides>
  <Notes>13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13</vt:i4>
      </vt:variant>
    </vt:vector>
  </HeadingPairs>
  <TitlesOfParts>
    <vt:vector size="24"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Анна</cp:lastModifiedBy>
  <cp:revision>94</cp:revision>
  <dcterms:modified xsi:type="dcterms:W3CDTF">2020-10-19T07:57:15Z</dcterms:modified>
</cp:coreProperties>
</file>