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4" r:id="rId4"/>
    <p:sldId id="1045" r:id="rId5"/>
    <p:sldId id="1055" r:id="rId6"/>
    <p:sldId id="1047" r:id="rId7"/>
    <p:sldId id="1056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2243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393045"/>
            <a:ext cx="6789340" cy="33239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во святом Своём храме</a:t>
            </a:r>
            <a:endParaRPr lang="en-US" sz="70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67940" y="0"/>
            <a:ext cx="9112572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26964" y="764704"/>
            <a:ext cx="8352928" cy="691276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во святом </a:t>
            </a:r>
          </a:p>
          <a:p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Своём храме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Открыл мне чертоги любви,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Простил, исцелил мои раны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новую жизнь подарил!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36512" y="0"/>
            <a:ext cx="9180512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Спасён, прощен, 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Искуплен я кровью Христа!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льется хвалой моё пенье, 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Навеки я Божье дитя.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1212" y="13792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68071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ранней зари до заката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вижу деянья Творца,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ночью я чувствую рядом Хранящую руку Отца.</a:t>
            </a: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Спасён, прощен, 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Искуплен я кровью Христа!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льется хвалой моё пенье, 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Навеки я Божье дитя.</a:t>
            </a:r>
          </a:p>
        </p:txBody>
      </p:sp>
    </p:spTree>
    <p:extLst>
      <p:ext uri="{BB962C8B-B14F-4D97-AF65-F5344CB8AC3E}">
        <p14:creationId xmlns:p14="http://schemas.microsoft.com/office/powerpoint/2010/main" val="210870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826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673572"/>
            <a:ext cx="8748464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Однажды во всей Своей славе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Предстанет Господь </a:t>
            </a:r>
          </a:p>
          <a:p>
            <a:r>
              <a:rPr lang="ru-RU" sz="4400" b="1" spc="-15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предо </a:t>
            </a: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мной!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Болезни и горя не станет 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Царстве, где </a:t>
            </a:r>
          </a:p>
          <a:p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вечный покой!</a:t>
            </a:r>
          </a:p>
        </p:txBody>
      </p:sp>
    </p:spTree>
    <p:extLst>
      <p:ext uri="{BB962C8B-B14F-4D97-AF65-F5344CB8AC3E}">
        <p14:creationId xmlns:p14="http://schemas.microsoft.com/office/powerpoint/2010/main" val="275698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Спасён, прощен, 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Искуплен я кровью Христа!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льется хвалой моё пенье, 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Навеки я Божье дитя.</a:t>
            </a:r>
          </a:p>
        </p:txBody>
      </p:sp>
    </p:spTree>
    <p:extLst>
      <p:ext uri="{BB962C8B-B14F-4D97-AF65-F5344CB8AC3E}">
        <p14:creationId xmlns:p14="http://schemas.microsoft.com/office/powerpoint/2010/main" val="3821388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8453</TotalTime>
  <Words>137</Words>
  <Application>Microsoft Macintosh PowerPoint</Application>
  <PresentationFormat>Экран (4:3)</PresentationFormat>
  <Paragraphs>34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238</cp:revision>
  <dcterms:created xsi:type="dcterms:W3CDTF">2016-09-02T12:17:38Z</dcterms:created>
  <dcterms:modified xsi:type="dcterms:W3CDTF">2020-10-22T18:58:27Z</dcterms:modified>
</cp:coreProperties>
</file>