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040" r:id="rId2"/>
    <p:sldId id="1051" r:id="rId3"/>
    <p:sldId id="1057" r:id="rId4"/>
    <p:sldId id="1044" r:id="rId5"/>
    <p:sldId id="1058" r:id="rId6"/>
    <p:sldId id="1054" r:id="rId7"/>
    <p:sldId id="1062" r:id="rId8"/>
    <p:sldId id="1055" r:id="rId9"/>
    <p:sldId id="1060" r:id="rId10"/>
    <p:sldId id="1056" r:id="rId11"/>
    <p:sldId id="1061" r:id="rId12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78762" autoAdjust="0"/>
  </p:normalViewPr>
  <p:slideViewPr>
    <p:cSldViewPr>
      <p:cViewPr varScale="1">
        <p:scale>
          <a:sx n="74" d="100"/>
          <a:sy n="74" d="100"/>
        </p:scale>
        <p:origin x="1248" y="5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422662"/>
            <a:ext cx="6480720" cy="286232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Спаситель,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 Ты за всех</a:t>
            </a:r>
            <a:endParaRPr lang="en-US" sz="6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en-US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 дни проходят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скоро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Господь</a:t>
            </a:r>
          </a:p>
          <a:p>
            <a:pPr>
              <a:spcAft>
                <a:spcPts val="600"/>
              </a:spcAft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славе и величье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 оный день придёт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224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-150" normalizeH="0" baseline="0" noProof="0" dirty="0" smtClean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Посему оставим грех</a:t>
            </a:r>
            <a:r>
              <a:rPr kumimoji="0" lang="en-US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нечистоту</a:t>
            </a: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в смиренье будем </a:t>
            </a: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60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мы служить Христу.</a:t>
            </a:r>
          </a:p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cap="none" spc="-150" normalizeH="0" baseline="0" noProof="0" dirty="0" smtClean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891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 Спаситель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умер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spc="-15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Кровию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Своею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с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смываешь грех.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-150" normalizeH="0" baseline="0" noProof="0" dirty="0" smtClean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</a:t>
            </a:r>
            <a:r>
              <a:rPr kumimoji="0" lang="en-US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свершив спасенье </a:t>
            </a: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мира на кресте</a:t>
            </a:r>
            <a:r>
              <a:rPr kumimoji="0" lang="en-US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endParaRPr kumimoji="0" lang="ru-RU" sz="6000" b="1" i="0" u="none" strike="noStrike" kern="1200" cap="none" spc="-150" normalizeH="0" baseline="0" noProof="0" dirty="0" smtClean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Ныне пребываешь </a:t>
            </a: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в горней высоте.</a:t>
            </a: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26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8924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святилище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в светлых</a:t>
            </a: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небесах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 нас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несчастных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гибнущих в грехах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8924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</a:t>
            </a:r>
            <a:r>
              <a:rPr kumimoji="0" lang="ru-RU" sz="6000" b="1" i="0" u="none" strike="noStrike" kern="1200" cap="none" spc="-150" normalizeH="0" baseline="0" noProof="0" dirty="0" err="1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кровию</a:t>
            </a: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Своею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Ты туда вошёл</a:t>
            </a:r>
            <a:r>
              <a:rPr kumimoji="0" lang="en-US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endParaRPr kumimoji="0" lang="ru-RU" sz="6000" b="1" i="0" u="none" strike="noStrike" kern="1200" cap="none" spc="-150" normalizeH="0" baseline="0" noProof="0" dirty="0" smtClean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Примирив с Отцом</a:t>
            </a:r>
            <a:r>
              <a:rPr kumimoji="0" lang="en-US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Ты </a:t>
            </a: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нас к</a:t>
            </a:r>
            <a:r>
              <a:rPr kumimoji="0" lang="ru-RU" sz="6000" b="1" i="0" u="none" strike="noStrike" kern="1200" cap="none" spc="-150" normalizeH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Нему привёл</a:t>
            </a:r>
            <a:r>
              <a:rPr kumimoji="0" lang="en-US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60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9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en-US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Ныне поднимаем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взор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небесам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Первосвященник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н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 Ходатай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22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-150" normalizeH="0" baseline="0" noProof="0" dirty="0" smtClean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82183"/>
            <a:ext cx="8640960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В скинии небесной </a:t>
            </a:r>
          </a:p>
          <a:p>
            <a:pPr lvl="0"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    служишь </a:t>
            </a: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пред </a:t>
            </a: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Отцом</a:t>
            </a:r>
            <a:r>
              <a:rPr lang="en-US" sz="54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,</a:t>
            </a:r>
            <a:endParaRPr lang="ru-RU" sz="5400" b="1" kern="0" dirty="0">
              <a:solidFill>
                <a:srgbClr val="000000"/>
              </a:solidFill>
              <a:latin typeface="Arial"/>
              <a:cs typeface="Arial"/>
              <a:sym typeface="Helvetica Neue"/>
            </a:endParaRPr>
          </a:p>
          <a:p>
            <a:pPr lvl="0"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Ты заступник наш </a:t>
            </a:r>
            <a:endParaRPr lang="ru-RU" sz="5400" b="1" kern="0" dirty="0" smtClean="0">
              <a:solidFill>
                <a:srgbClr val="000000"/>
              </a:solidFill>
              <a:latin typeface="Arial"/>
              <a:cs typeface="Arial"/>
              <a:sym typeface="Helvetica Neue"/>
            </a:endParaRPr>
          </a:p>
          <a:p>
            <a:pPr lvl="0" defTabSz="685800" hangingPunct="0">
              <a:spcBef>
                <a:spcPts val="1350"/>
              </a:spcBef>
              <a:buClr>
                <a:srgbClr val="595959"/>
              </a:buClr>
              <a:defRPr/>
            </a:pP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 </a:t>
            </a:r>
            <a:r>
              <a:rPr lang="ru-RU" sz="54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     пред Божиим лицом</a:t>
            </a:r>
            <a:r>
              <a:rPr lang="ru-RU" sz="54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.</a:t>
            </a:r>
            <a:endParaRPr lang="ru-RU" sz="5400" b="1" kern="0" dirty="0">
              <a:solidFill>
                <a:srgbClr val="000000"/>
              </a:solidFill>
              <a:latin typeface="Arial"/>
              <a:cs typeface="Arial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356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en-US" sz="48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Ждём Тебя давно мы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верою живой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принял Ты нас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в дом Отца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родной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22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-150" normalizeH="0" baseline="0" noProof="0" dirty="0" smtClean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 страданья наши </a:t>
            </a: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60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кончатся</a:t>
            </a:r>
            <a:r>
              <a:rPr kumimoji="0" lang="ru-RU" sz="6000" b="1" i="0" u="none" strike="noStrike" kern="1200" cap="none" spc="-150" normalizeH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тогда</a:t>
            </a:r>
            <a:r>
              <a:rPr kumimoji="0" lang="en-US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endParaRPr kumimoji="0" lang="ru-RU" sz="6000" b="1" i="0" u="none" strike="noStrike" kern="1200" cap="none" spc="-150" normalizeH="0" baseline="0" noProof="0" dirty="0" smtClean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в небесной славе     </a:t>
            </a:r>
          </a:p>
          <a:p>
            <a:pPr marL="0" marR="0" lvl="0" indent="0" algn="l" defTabSz="914355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6000" b="1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будем</a:t>
            </a:r>
            <a:r>
              <a:rPr kumimoji="0" lang="ru-RU" sz="6000" b="1" i="0" u="none" strike="noStrike" kern="1200" cap="none" spc="-150" normalizeH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навсегда</a:t>
            </a:r>
            <a:r>
              <a:rPr kumimoji="0" lang="en-US" sz="6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6000" b="1" i="0" u="none" strike="noStrike" kern="1200" cap="none" spc="-150" normalizeH="0" baseline="0" noProof="0" dirty="0" smtClean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-150" normalizeH="0" baseline="0" noProof="0" dirty="0" smtClean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-150" normalizeH="0" baseline="0" noProof="0" dirty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8546</TotalTime>
  <Words>177</Words>
  <Application>Microsoft Office PowerPoint</Application>
  <PresentationFormat>Экран (4:3)</PresentationFormat>
  <Paragraphs>51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Helvetica Neue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Анна</cp:lastModifiedBy>
  <cp:revision>242</cp:revision>
  <dcterms:created xsi:type="dcterms:W3CDTF">2016-09-02T12:17:38Z</dcterms:created>
  <dcterms:modified xsi:type="dcterms:W3CDTF">2020-10-19T05:42:01Z</dcterms:modified>
</cp:coreProperties>
</file>