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65" r:id="rId2"/>
    <p:sldId id="269" r:id="rId3"/>
    <p:sldId id="267" r:id="rId4"/>
    <p:sldId id="271" r:id="rId5"/>
    <p:sldId id="268" r:id="rId6"/>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114" d="100"/>
          <a:sy n="114" d="100"/>
        </p:scale>
        <p:origin x="-2000" y="-10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362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pn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2096086" y="590843"/>
            <a:ext cx="5698471" cy="15760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defRPr sz="11100" b="1" i="0">
                <a:solidFill>
                  <a:srgbClr val="FEBF2E"/>
                </a:solidFill>
                <a:latin typeface="Calibri"/>
                <a:ea typeface="Calibri"/>
                <a:cs typeface="Calibri"/>
                <a:sym typeface="Calibri"/>
              </a:defRPr>
            </a:pPr>
            <a:r>
              <a:rPr lang="bg-BG" sz="8000" dirty="0" smtClean="0">
                <a:solidFill>
                  <a:schemeClr val="tx2">
                    <a:lumMod val="75000"/>
                  </a:schemeClr>
                </a:solidFill>
                <a:latin typeface="Arial" panose="020B0604020202020204" pitchFamily="34" charset="0"/>
                <a:ea typeface="Calibri"/>
                <a:cs typeface="Arial" panose="020B0604020202020204" pitchFamily="34" charset="0"/>
                <a:sym typeface="Calibri"/>
              </a:rPr>
              <a:t>Спаситель Жив</a:t>
            </a:r>
            <a:endParaRPr lang="bg-BG" sz="8000" b="1" dirty="0">
              <a:solidFill>
                <a:schemeClr val="tx2">
                  <a:lumMod val="7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2731"/>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401077" y="282730"/>
            <a:ext cx="8539676" cy="4729883"/>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4400" b="1" dirty="0" smtClean="0">
                <a:solidFill>
                  <a:schemeClr val="tx2">
                    <a:lumMod val="75000"/>
                  </a:schemeClr>
                </a:solidFill>
                <a:latin typeface="Arial"/>
                <a:cs typeface="Arial"/>
              </a:rPr>
              <a:t>Нам Бог послал святого Сына</a:t>
            </a:r>
            <a:r>
              <a:rPr lang="ru-RU" sz="4400" b="1" dirty="0" smtClean="0">
                <a:solidFill>
                  <a:schemeClr val="tx2">
                    <a:lumMod val="75000"/>
                  </a:schemeClr>
                </a:solidFill>
                <a:latin typeface="Arial"/>
                <a:cs typeface="Arial"/>
              </a:rPr>
              <a:t>, Его </a:t>
            </a:r>
            <a:r>
              <a:rPr lang="ru-RU" sz="4400" b="1" dirty="0" smtClean="0">
                <a:solidFill>
                  <a:schemeClr val="tx2">
                    <a:lumMod val="75000"/>
                  </a:schemeClr>
                </a:solidFill>
                <a:latin typeface="Arial"/>
                <a:cs typeface="Arial"/>
              </a:rPr>
              <a:t>назвали Иисус.</a:t>
            </a:r>
          </a:p>
          <a:p>
            <a:pPr algn="l" defTabSz="685800">
              <a:buClr>
                <a:srgbClr val="595959"/>
              </a:buClr>
            </a:pPr>
            <a:r>
              <a:rPr lang="ru-RU" sz="4400" b="1" dirty="0" smtClean="0">
                <a:solidFill>
                  <a:schemeClr val="tx2">
                    <a:lumMod val="75000"/>
                  </a:schemeClr>
                </a:solidFill>
                <a:latin typeface="Arial"/>
                <a:cs typeface="Arial"/>
              </a:rPr>
              <a:t>Он на земле страдал и умер</a:t>
            </a:r>
            <a:r>
              <a:rPr lang="ru-RU" sz="4400" b="1" dirty="0" smtClean="0">
                <a:solidFill>
                  <a:schemeClr val="tx2">
                    <a:lumMod val="75000"/>
                  </a:schemeClr>
                </a:solidFill>
                <a:latin typeface="Arial"/>
                <a:cs typeface="Arial"/>
              </a:rPr>
              <a:t>, И </a:t>
            </a:r>
            <a:r>
              <a:rPr lang="ru-RU" sz="4400" b="1" dirty="0" smtClean="0">
                <a:solidFill>
                  <a:schemeClr val="tx2">
                    <a:lumMod val="75000"/>
                  </a:schemeClr>
                </a:solidFill>
                <a:latin typeface="Arial"/>
                <a:cs typeface="Arial"/>
              </a:rPr>
              <a:t>Он воскрес</a:t>
            </a:r>
            <a:r>
              <a:rPr lang="ru-RU" sz="4400" b="1" dirty="0" smtClean="0">
                <a:solidFill>
                  <a:schemeClr val="tx2">
                    <a:lumMod val="75000"/>
                  </a:schemeClr>
                </a:solidFill>
                <a:latin typeface="Arial"/>
                <a:cs typeface="Arial"/>
              </a:rPr>
              <a:t>, </a:t>
            </a:r>
          </a:p>
          <a:p>
            <a:pPr algn="l" defTabSz="685800">
              <a:buClr>
                <a:srgbClr val="595959"/>
              </a:buClr>
            </a:pPr>
            <a:r>
              <a:rPr lang="ru-RU" sz="4400" b="1" dirty="0">
                <a:solidFill>
                  <a:schemeClr val="tx2">
                    <a:lumMod val="75000"/>
                  </a:schemeClr>
                </a:solidFill>
                <a:latin typeface="Arial"/>
                <a:cs typeface="Arial"/>
              </a:rPr>
              <a:t>Ч</a:t>
            </a:r>
            <a:r>
              <a:rPr lang="ru-RU" sz="4400" b="1" dirty="0" smtClean="0">
                <a:solidFill>
                  <a:schemeClr val="tx2">
                    <a:lumMod val="75000"/>
                  </a:schemeClr>
                </a:solidFill>
                <a:latin typeface="Arial"/>
                <a:cs typeface="Arial"/>
              </a:rPr>
              <a:t>тоб </a:t>
            </a:r>
            <a:r>
              <a:rPr lang="ru-RU" sz="4400" b="1" dirty="0" smtClean="0">
                <a:solidFill>
                  <a:schemeClr val="tx2">
                    <a:lumMod val="75000"/>
                  </a:schemeClr>
                </a:solidFill>
                <a:latin typeface="Arial"/>
                <a:cs typeface="Arial"/>
              </a:rPr>
              <a:t>нас </a:t>
            </a:r>
            <a:r>
              <a:rPr lang="ru-RU" sz="4400" b="1" dirty="0" smtClean="0">
                <a:solidFill>
                  <a:schemeClr val="tx2">
                    <a:lumMod val="75000"/>
                  </a:schemeClr>
                </a:solidFill>
                <a:latin typeface="Arial"/>
                <a:cs typeface="Arial"/>
              </a:rPr>
              <a:t>спасти</a:t>
            </a:r>
            <a:br>
              <a:rPr lang="ru-RU" sz="4400" b="1" dirty="0" smtClean="0">
                <a:solidFill>
                  <a:schemeClr val="tx2">
                    <a:lumMod val="75000"/>
                  </a:schemeClr>
                </a:solidFill>
                <a:latin typeface="Arial"/>
                <a:cs typeface="Arial"/>
              </a:rPr>
            </a:br>
            <a:r>
              <a:rPr lang="ru-RU" sz="4400" b="1" dirty="0" smtClean="0">
                <a:solidFill>
                  <a:schemeClr val="tx2">
                    <a:lumMod val="75000"/>
                  </a:schemeClr>
                </a:solidFill>
                <a:latin typeface="Arial"/>
                <a:cs typeface="Arial"/>
              </a:rPr>
              <a:t>О</a:t>
            </a:r>
            <a:r>
              <a:rPr lang="ru-RU" sz="4400" b="1" dirty="0" smtClean="0">
                <a:solidFill>
                  <a:schemeClr val="tx2">
                    <a:lumMod val="75000"/>
                  </a:schemeClr>
                </a:solidFill>
                <a:latin typeface="Arial"/>
                <a:cs typeface="Arial"/>
              </a:rPr>
              <a:t>т </a:t>
            </a:r>
            <a:r>
              <a:rPr lang="ru-RU" sz="4400" b="1" dirty="0" smtClean="0">
                <a:solidFill>
                  <a:schemeClr val="tx2">
                    <a:lumMod val="75000"/>
                  </a:schemeClr>
                </a:solidFill>
                <a:latin typeface="Arial"/>
                <a:cs typeface="Arial"/>
              </a:rPr>
              <a:t>смертных уз.</a:t>
            </a:r>
          </a:p>
          <a:p>
            <a:pPr algn="l" defTabSz="685800">
              <a:buClr>
                <a:srgbClr val="595959"/>
              </a:buClr>
            </a:pPr>
            <a:endParaRPr lang="ru-RU" sz="4400" b="1" dirty="0" smtClean="0">
              <a:solidFill>
                <a:schemeClr val="tx1"/>
              </a:solidFill>
              <a:latin typeface="Arial"/>
              <a:cs typeface="Arial"/>
            </a:endParaRPr>
          </a:p>
          <a:p>
            <a:pPr algn="l" defTabSz="685800">
              <a:spcBef>
                <a:spcPts val="1350"/>
              </a:spcBef>
              <a:buClr>
                <a:srgbClr val="595959"/>
              </a:buClr>
            </a:pPr>
            <a:endParaRPr lang="ru-RU" sz="44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886847" y="262580"/>
            <a:ext cx="6965879" cy="4684542"/>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3600" b="1" dirty="0" smtClean="0">
                <a:solidFill>
                  <a:schemeClr val="tx2">
                    <a:lumMod val="75000"/>
                  </a:schemeClr>
                </a:solidFill>
                <a:latin typeface="Arial"/>
                <a:cs typeface="Arial"/>
              </a:rPr>
              <a:t>Припев:</a:t>
            </a:r>
          </a:p>
          <a:p>
            <a:pPr algn="l" defTabSz="685800">
              <a:buClr>
                <a:srgbClr val="595959"/>
              </a:buClr>
            </a:pPr>
            <a:r>
              <a:rPr lang="ru-RU" sz="3600" b="1" dirty="0" smtClean="0">
                <a:solidFill>
                  <a:schemeClr val="tx2">
                    <a:lumMod val="75000"/>
                  </a:schemeClr>
                </a:solidFill>
                <a:latin typeface="Arial"/>
                <a:cs typeface="Arial"/>
              </a:rPr>
              <a:t>Спаситель жив – </a:t>
            </a:r>
          </a:p>
          <a:p>
            <a:pPr algn="l" defTabSz="685800">
              <a:buClr>
                <a:srgbClr val="595959"/>
              </a:buClr>
            </a:pPr>
            <a:r>
              <a:rPr lang="ru-RU" sz="3600" b="1" dirty="0" smtClean="0">
                <a:solidFill>
                  <a:schemeClr val="tx2">
                    <a:lumMod val="75000"/>
                  </a:schemeClr>
                </a:solidFill>
                <a:latin typeface="Arial"/>
                <a:cs typeface="Arial"/>
              </a:rPr>
              <a:t>Он нам дарит вечность,</a:t>
            </a:r>
          </a:p>
          <a:p>
            <a:pPr algn="l" defTabSz="685800">
              <a:buClr>
                <a:srgbClr val="595959"/>
              </a:buClr>
            </a:pPr>
            <a:r>
              <a:rPr lang="ru-RU" sz="3600" b="1" dirty="0" smtClean="0">
                <a:solidFill>
                  <a:schemeClr val="tx2">
                    <a:lumMod val="75000"/>
                  </a:schemeClr>
                </a:solidFill>
                <a:latin typeface="Arial"/>
                <a:cs typeface="Arial"/>
              </a:rPr>
              <a:t>Спаситель жив – </a:t>
            </a:r>
          </a:p>
          <a:p>
            <a:pPr algn="l" defTabSz="685800">
              <a:buClr>
                <a:srgbClr val="595959"/>
              </a:buClr>
            </a:pPr>
            <a:r>
              <a:rPr lang="ru-RU" sz="3600" b="1" dirty="0">
                <a:solidFill>
                  <a:schemeClr val="tx2">
                    <a:lumMod val="75000"/>
                  </a:schemeClr>
                </a:solidFill>
                <a:latin typeface="Arial"/>
                <a:cs typeface="Arial"/>
              </a:rPr>
              <a:t>И</a:t>
            </a:r>
            <a:r>
              <a:rPr lang="ru-RU" sz="3600" b="1" dirty="0" smtClean="0">
                <a:solidFill>
                  <a:schemeClr val="tx2">
                    <a:lumMod val="75000"/>
                  </a:schemeClr>
                </a:solidFill>
                <a:latin typeface="Arial"/>
                <a:cs typeface="Arial"/>
              </a:rPr>
              <a:t> страх исчез.</a:t>
            </a:r>
          </a:p>
          <a:p>
            <a:pPr algn="l" defTabSz="685800">
              <a:buClr>
                <a:srgbClr val="595959"/>
              </a:buClr>
            </a:pPr>
            <a:r>
              <a:rPr lang="ru-RU" sz="3600" b="1" dirty="0" smtClean="0">
                <a:solidFill>
                  <a:schemeClr val="tx2">
                    <a:lumMod val="75000"/>
                  </a:schemeClr>
                </a:solidFill>
                <a:latin typeface="Arial"/>
                <a:cs typeface="Arial"/>
              </a:rPr>
              <a:t>Я знаю: Он – мой Искупитель,</a:t>
            </a:r>
          </a:p>
          <a:p>
            <a:pPr algn="l" defTabSz="685800">
              <a:buClr>
                <a:srgbClr val="595959"/>
              </a:buClr>
            </a:pPr>
            <a:r>
              <a:rPr lang="ru-RU" sz="3600" b="1" dirty="0" smtClean="0">
                <a:solidFill>
                  <a:schemeClr val="tx2">
                    <a:lumMod val="75000"/>
                  </a:schemeClr>
                </a:solidFill>
                <a:latin typeface="Arial"/>
                <a:cs typeface="Arial"/>
              </a:rPr>
              <a:t>И жизнь моя имеет смысл – Христос воскрес!</a:t>
            </a:r>
            <a:endParaRPr lang="ru-RU" sz="3600" b="1" dirty="0">
              <a:solidFill>
                <a:schemeClr val="tx2">
                  <a:lumMod val="75000"/>
                </a:schemeClr>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3842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289668" y="227036"/>
            <a:ext cx="8561958" cy="4696466"/>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fontScale="625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120000"/>
              </a:lnSpc>
              <a:buClr>
                <a:srgbClr val="595959"/>
              </a:buClr>
            </a:pPr>
            <a:r>
              <a:rPr lang="ru-RU" sz="6400" b="1" dirty="0" smtClean="0">
                <a:solidFill>
                  <a:schemeClr val="tx2">
                    <a:lumMod val="75000"/>
                  </a:schemeClr>
                </a:solidFill>
                <a:latin typeface="Arial"/>
                <a:cs typeface="Arial"/>
              </a:rPr>
              <a:t>Настанет день, </a:t>
            </a:r>
            <a:endParaRPr lang="ru-RU" sz="6400" b="1" dirty="0" smtClean="0">
              <a:solidFill>
                <a:schemeClr val="tx2">
                  <a:lumMod val="75000"/>
                </a:schemeClr>
              </a:solidFill>
              <a:latin typeface="Arial"/>
              <a:cs typeface="Arial"/>
            </a:endParaRPr>
          </a:p>
          <a:p>
            <a:pPr algn="l" defTabSz="685800">
              <a:lnSpc>
                <a:spcPct val="120000"/>
              </a:lnSpc>
              <a:buClr>
                <a:srgbClr val="595959"/>
              </a:buClr>
            </a:pPr>
            <a:r>
              <a:rPr lang="ru-RU" sz="6400" b="1" dirty="0">
                <a:solidFill>
                  <a:schemeClr val="tx2">
                    <a:lumMod val="75000"/>
                  </a:schemeClr>
                </a:solidFill>
                <a:latin typeface="Arial"/>
                <a:cs typeface="Arial"/>
              </a:rPr>
              <a:t>П</a:t>
            </a:r>
            <a:r>
              <a:rPr lang="ru-RU" sz="6400" b="1" dirty="0" smtClean="0">
                <a:solidFill>
                  <a:schemeClr val="tx2">
                    <a:lumMod val="75000"/>
                  </a:schemeClr>
                </a:solidFill>
                <a:latin typeface="Arial"/>
                <a:cs typeface="Arial"/>
              </a:rPr>
              <a:t>ридёт </a:t>
            </a:r>
            <a:r>
              <a:rPr lang="ru-RU" sz="6400" b="1" dirty="0" smtClean="0">
                <a:solidFill>
                  <a:schemeClr val="tx2">
                    <a:lumMod val="75000"/>
                  </a:schemeClr>
                </a:solidFill>
                <a:latin typeface="Arial"/>
                <a:cs typeface="Arial"/>
              </a:rPr>
              <a:t>Спаситель,</a:t>
            </a:r>
          </a:p>
          <a:p>
            <a:pPr algn="l" defTabSz="685800">
              <a:lnSpc>
                <a:spcPct val="120000"/>
              </a:lnSpc>
              <a:buClr>
                <a:srgbClr val="595959"/>
              </a:buClr>
            </a:pPr>
            <a:r>
              <a:rPr lang="ru-RU" sz="6400" b="1" dirty="0" smtClean="0">
                <a:solidFill>
                  <a:schemeClr val="tx2">
                    <a:lumMod val="75000"/>
                  </a:schemeClr>
                </a:solidFill>
                <a:latin typeface="Arial"/>
                <a:cs typeface="Arial"/>
              </a:rPr>
              <a:t>Исчезнет зло, Бог даст покой.</a:t>
            </a:r>
          </a:p>
          <a:p>
            <a:pPr algn="l" defTabSz="685800">
              <a:lnSpc>
                <a:spcPct val="120000"/>
              </a:lnSpc>
              <a:buClr>
                <a:srgbClr val="595959"/>
              </a:buClr>
            </a:pPr>
            <a:r>
              <a:rPr lang="ru-RU" sz="6400" b="1" dirty="0" smtClean="0">
                <a:solidFill>
                  <a:schemeClr val="tx2">
                    <a:lumMod val="75000"/>
                  </a:schemeClr>
                </a:solidFill>
                <a:latin typeface="Arial"/>
                <a:cs typeface="Arial"/>
              </a:rPr>
              <a:t>Иисус Христос – </a:t>
            </a:r>
            <a:endParaRPr lang="ru-RU" sz="6400" b="1" dirty="0" smtClean="0">
              <a:solidFill>
                <a:schemeClr val="tx2">
                  <a:lumMod val="75000"/>
                </a:schemeClr>
              </a:solidFill>
              <a:latin typeface="Arial"/>
              <a:cs typeface="Arial"/>
            </a:endParaRPr>
          </a:p>
          <a:p>
            <a:pPr algn="l" defTabSz="685800">
              <a:lnSpc>
                <a:spcPct val="120000"/>
              </a:lnSpc>
              <a:buClr>
                <a:srgbClr val="595959"/>
              </a:buClr>
            </a:pPr>
            <a:r>
              <a:rPr lang="ru-RU" sz="6400" b="1" dirty="0" smtClean="0">
                <a:solidFill>
                  <a:schemeClr val="tx2">
                    <a:lumMod val="75000"/>
                  </a:schemeClr>
                </a:solidFill>
                <a:latin typeface="Arial"/>
                <a:cs typeface="Arial"/>
              </a:rPr>
              <a:t>Наш </a:t>
            </a:r>
            <a:r>
              <a:rPr lang="ru-RU" sz="6400" b="1" dirty="0" smtClean="0">
                <a:solidFill>
                  <a:schemeClr val="tx2">
                    <a:lumMod val="75000"/>
                  </a:schemeClr>
                </a:solidFill>
                <a:latin typeface="Arial"/>
                <a:cs typeface="Arial"/>
              </a:rPr>
              <a:t>Победитель!</a:t>
            </a:r>
          </a:p>
          <a:p>
            <a:pPr algn="l" defTabSz="685800">
              <a:lnSpc>
                <a:spcPct val="120000"/>
              </a:lnSpc>
              <a:buClr>
                <a:srgbClr val="595959"/>
              </a:buClr>
            </a:pPr>
            <a:r>
              <a:rPr lang="ru-RU" sz="6400" b="1" dirty="0" smtClean="0">
                <a:solidFill>
                  <a:schemeClr val="tx2">
                    <a:lumMod val="75000"/>
                  </a:schemeClr>
                </a:solidFill>
                <a:latin typeface="Arial"/>
                <a:cs typeface="Arial"/>
              </a:rPr>
              <a:t>Господь наш жив! – Надежда,</a:t>
            </a:r>
          </a:p>
          <a:p>
            <a:pPr algn="l" defTabSz="685800">
              <a:lnSpc>
                <a:spcPct val="120000"/>
              </a:lnSpc>
              <a:buClr>
                <a:srgbClr val="595959"/>
              </a:buClr>
            </a:pPr>
            <a:r>
              <a:rPr lang="ru-RU" sz="6400" b="1" dirty="0" smtClean="0">
                <a:solidFill>
                  <a:schemeClr val="tx2">
                    <a:lumMod val="75000"/>
                  </a:schemeClr>
                </a:solidFill>
                <a:latin typeface="Arial"/>
                <a:cs typeface="Arial"/>
              </a:rPr>
              <a:t>Свет и Путь домой.</a:t>
            </a:r>
          </a:p>
          <a:p>
            <a:pPr algn="l" defTabSz="685800">
              <a:buClr>
                <a:srgbClr val="595959"/>
              </a:buClr>
            </a:pPr>
            <a:endParaRPr lang="ru-RU" sz="2400" b="1" dirty="0" smtClean="0">
              <a:solidFill>
                <a:schemeClr val="tx2">
                  <a:lumMod val="50000"/>
                </a:schemeClr>
              </a:solidFill>
              <a:latin typeface="Arial"/>
              <a:cs typeface="Arial"/>
            </a:endParaRPr>
          </a:p>
          <a:p>
            <a:pPr algn="l" defTabSz="685800">
              <a:buClr>
                <a:srgbClr val="595959"/>
              </a:buClr>
            </a:pPr>
            <a:endParaRPr lang="ru-RU" sz="2800" b="1" dirty="0" smtClean="0">
              <a:solidFill>
                <a:schemeClr val="tx1"/>
              </a:solidFill>
              <a:latin typeface="Arial"/>
              <a:cs typeface="Arial"/>
            </a:endParaRPr>
          </a:p>
          <a:p>
            <a:pPr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4078735519"/>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611815" y="-2"/>
            <a:ext cx="2532185" cy="5143499"/>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611981" y="451635"/>
            <a:ext cx="7730161" cy="414850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endParaRPr lang="ru-RU" sz="3600" b="1" dirty="0">
              <a:solidFill>
                <a:schemeClr val="tx1"/>
              </a:solidFill>
              <a:latin typeface="Arial"/>
              <a:cs typeface="Arial"/>
            </a:endParaRPr>
          </a:p>
        </p:txBody>
      </p:sp>
      <p:sp>
        <p:nvSpPr>
          <p:cNvPr id="2" name="Прямоугольник 1"/>
          <p:cNvSpPr/>
          <p:nvPr/>
        </p:nvSpPr>
        <p:spPr>
          <a:xfrm>
            <a:off x="265491" y="218025"/>
            <a:ext cx="7468553" cy="4524315"/>
          </a:xfrm>
          <a:prstGeom prst="rect">
            <a:avLst/>
          </a:prstGeom>
        </p:spPr>
        <p:txBody>
          <a:bodyPr wrap="square">
            <a:spAutoFit/>
          </a:bodyPr>
          <a:lstStyle/>
          <a:p>
            <a:pPr algn="l" defTabSz="685800">
              <a:buClr>
                <a:srgbClr val="595959"/>
              </a:buClr>
            </a:pPr>
            <a:r>
              <a:rPr lang="ru-RU" sz="3600" dirty="0">
                <a:solidFill>
                  <a:schemeClr val="tx2">
                    <a:lumMod val="75000"/>
                  </a:schemeClr>
                </a:solidFill>
                <a:latin typeface="Arial"/>
                <a:cs typeface="Arial"/>
              </a:rPr>
              <a:t>Припев:</a:t>
            </a:r>
          </a:p>
          <a:p>
            <a:pPr algn="l" defTabSz="685800">
              <a:buClr>
                <a:srgbClr val="595959"/>
              </a:buClr>
            </a:pPr>
            <a:r>
              <a:rPr lang="ru-RU" sz="3600" dirty="0">
                <a:solidFill>
                  <a:schemeClr val="tx2">
                    <a:lumMod val="75000"/>
                  </a:schemeClr>
                </a:solidFill>
                <a:latin typeface="Arial"/>
                <a:cs typeface="Arial"/>
              </a:rPr>
              <a:t>Спаситель жив – </a:t>
            </a:r>
          </a:p>
          <a:p>
            <a:pPr algn="l" defTabSz="685800">
              <a:buClr>
                <a:srgbClr val="595959"/>
              </a:buClr>
            </a:pPr>
            <a:r>
              <a:rPr lang="ru-RU" sz="3600" dirty="0">
                <a:solidFill>
                  <a:schemeClr val="tx2">
                    <a:lumMod val="75000"/>
                  </a:schemeClr>
                </a:solidFill>
                <a:latin typeface="Arial"/>
                <a:cs typeface="Arial"/>
              </a:rPr>
              <a:t>Он нам дарит вечность,</a:t>
            </a:r>
          </a:p>
          <a:p>
            <a:pPr algn="l" defTabSz="685800">
              <a:buClr>
                <a:srgbClr val="595959"/>
              </a:buClr>
            </a:pPr>
            <a:r>
              <a:rPr lang="ru-RU" sz="3600" dirty="0">
                <a:solidFill>
                  <a:schemeClr val="tx2">
                    <a:lumMod val="75000"/>
                  </a:schemeClr>
                </a:solidFill>
                <a:latin typeface="Arial"/>
                <a:cs typeface="Arial"/>
              </a:rPr>
              <a:t>Спаситель жив – </a:t>
            </a:r>
          </a:p>
          <a:p>
            <a:pPr algn="l" defTabSz="685800">
              <a:buClr>
                <a:srgbClr val="595959"/>
              </a:buClr>
            </a:pPr>
            <a:r>
              <a:rPr lang="ru-RU" sz="3600" dirty="0">
                <a:solidFill>
                  <a:schemeClr val="tx2">
                    <a:lumMod val="75000"/>
                  </a:schemeClr>
                </a:solidFill>
                <a:latin typeface="Arial"/>
                <a:cs typeface="Arial"/>
              </a:rPr>
              <a:t>И страх исчез.</a:t>
            </a:r>
          </a:p>
          <a:p>
            <a:pPr algn="l" defTabSz="685800">
              <a:buClr>
                <a:srgbClr val="595959"/>
              </a:buClr>
            </a:pPr>
            <a:r>
              <a:rPr lang="ru-RU" sz="3600" dirty="0">
                <a:solidFill>
                  <a:schemeClr val="tx2">
                    <a:lumMod val="75000"/>
                  </a:schemeClr>
                </a:solidFill>
                <a:latin typeface="Arial"/>
                <a:cs typeface="Arial"/>
              </a:rPr>
              <a:t>Я знаю: Он – мой Искупитель,</a:t>
            </a:r>
          </a:p>
          <a:p>
            <a:pPr algn="l" defTabSz="685800">
              <a:buClr>
                <a:srgbClr val="595959"/>
              </a:buClr>
            </a:pPr>
            <a:r>
              <a:rPr lang="ru-RU" sz="3600" dirty="0">
                <a:solidFill>
                  <a:schemeClr val="tx2">
                    <a:lumMod val="75000"/>
                  </a:schemeClr>
                </a:solidFill>
                <a:latin typeface="Arial"/>
                <a:cs typeface="Arial"/>
              </a:rPr>
              <a:t>И жизнь моя имеет смысл – Христос воскрес!</a:t>
            </a:r>
          </a:p>
        </p:txBody>
      </p:sp>
    </p:spTree>
    <p:extLst>
      <p:ext uri="{BB962C8B-B14F-4D97-AF65-F5344CB8AC3E}">
        <p14:creationId xmlns:p14="http://schemas.microsoft.com/office/powerpoint/2010/main" val="107457417"/>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1050</TotalTime>
  <Words>125</Words>
  <Application>Microsoft Macintosh PowerPoint</Application>
  <PresentationFormat>On-screen Show (16:9)</PresentationFormat>
  <Paragraphs>26</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White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Yulia Lisovaya</cp:lastModifiedBy>
  <cp:revision>83</cp:revision>
  <dcterms:modified xsi:type="dcterms:W3CDTF">2020-10-16T08:49:17Z</dcterms:modified>
</cp:coreProperties>
</file>