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48" r:id="rId3"/>
    <p:sldId id="1049" r:id="rId4"/>
    <p:sldId id="1051" r:id="rId5"/>
    <p:sldId id="1052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00000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72070" autoAdjust="0"/>
  </p:normalViewPr>
  <p:slideViewPr>
    <p:cSldViewPr>
      <p:cViewPr varScale="1">
        <p:scale>
          <a:sx n="82" d="100"/>
          <a:sy n="82" d="100"/>
        </p:scale>
        <p:origin x="-2792" y="-10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1628800"/>
            <a:ext cx="6912768" cy="12972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Господь</a:t>
            </a:r>
          </a:p>
          <a:p>
            <a:pPr>
              <a:lnSpc>
                <a:spcPct val="70000"/>
              </a:lnSpc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Христос воскрес!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7212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908720"/>
            <a:ext cx="9145016" cy="547260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Господь 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 воскрес! 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весть 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Пришла с небес,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Мощь Всевышнего хваля,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Пойте, небо и </a:t>
            </a:r>
            <a:r>
              <a:rPr lang="ru-RU" sz="5000" b="1" spc="-15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земля!</a:t>
            </a:r>
            <a:endParaRPr lang="ru-RU" sz="5000" b="1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1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13396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332656"/>
            <a:ext cx="9073008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Смерть, скажи,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твоё жало?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 не страшен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 нимало,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 наш славный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 опять!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 Он,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жизнь нам дать.</a:t>
            </a:r>
          </a:p>
          <a:p>
            <a:pPr>
              <a:lnSpc>
                <a:spcPct val="90000"/>
              </a:lnSpc>
            </a:pP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9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8" y="0"/>
            <a:ext cx="9132507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692696"/>
            <a:ext cx="9289032" cy="489654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Славный подвиг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овершён,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врагов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низил Он, смерть,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Владыке не мешай,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открыл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 людям рай.</a:t>
            </a:r>
          </a:p>
          <a:p>
            <a:pPr>
              <a:lnSpc>
                <a:spcPct val="90000"/>
              </a:lnSpc>
            </a:pP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2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8" y="0"/>
            <a:ext cx="9132507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433048" cy="561662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на крыльях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летим,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силе свыше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 за Ним,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Умереть с Ним,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Ним ожить,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ним терпеть,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Ним вечно жить!</a:t>
            </a:r>
          </a:p>
        </p:txBody>
      </p:sp>
    </p:spTree>
    <p:extLst>
      <p:ext uri="{BB962C8B-B14F-4D97-AF65-F5344CB8AC3E}">
        <p14:creationId xmlns:p14="http://schemas.microsoft.com/office/powerpoint/2010/main" val="3701015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8514</TotalTime>
  <Words>108</Words>
  <Application>Microsoft Macintosh PowerPoint</Application>
  <PresentationFormat>On-screen Show (4:3)</PresentationFormat>
  <Paragraphs>32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239</cp:revision>
  <dcterms:created xsi:type="dcterms:W3CDTF">2016-09-02T12:17:38Z</dcterms:created>
  <dcterms:modified xsi:type="dcterms:W3CDTF">2020-10-16T09:10:12Z</dcterms:modified>
</cp:coreProperties>
</file>