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48" r:id="rId3"/>
    <p:sldId id="1049" r:id="rId4"/>
    <p:sldId id="1051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5" autoAdjust="0"/>
    <p:restoredTop sz="78762" autoAdjust="0"/>
  </p:normalViewPr>
  <p:slideViewPr>
    <p:cSldViewPr>
      <p:cViewPr varScale="1">
        <p:scale>
          <a:sx n="117" d="100"/>
          <a:sy n="117" d="100"/>
        </p:scale>
        <p:origin x="-1784" y="-10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1143876"/>
            <a:ext cx="6408712" cy="15650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	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оскрес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7212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воскрес,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смерть попрал</a:t>
            </a:r>
            <a:r>
              <a:rPr lang="en-US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5400" b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к новой жизни </a:t>
            </a:r>
            <a:endParaRPr lang="ru-RU" sz="5400" b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уть </a:t>
            </a: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открыл,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Любя меня, </a:t>
            </a:r>
            <a:endParaRPr lang="ru-RU" sz="5400" b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умирал,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Любовью </a:t>
            </a:r>
            <a:endParaRPr lang="ru-RU" sz="5400" b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ердце </a:t>
            </a: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покорил.</a:t>
            </a:r>
          </a:p>
          <a:p>
            <a:pPr>
              <a:lnSpc>
                <a:spcPct val="90000"/>
              </a:lnSpc>
            </a:pPr>
            <a:endParaRPr lang="ru-RU" sz="2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1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7212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620688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 пою;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Хвалой полны </a:t>
            </a:r>
            <a:endParaRPr lang="ru-RU" sz="5400" b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 уста,</a:t>
            </a:r>
            <a:endParaRPr lang="ru-RU" sz="5400" b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Ему я петь не устаю –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– жизнь моя, </a:t>
            </a:r>
            <a:endParaRPr lang="ru-RU" sz="5400" b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оя </a:t>
            </a: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звезда.</a:t>
            </a:r>
          </a:p>
          <a:p>
            <a:pPr>
              <a:lnSpc>
                <a:spcPct val="90000"/>
              </a:lnSpc>
            </a:pPr>
            <a:endParaRPr lang="ru-RU" sz="2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9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7212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 –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вновь прид</a:t>
            </a: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свет зальёт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 тёмный край,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вновь придёт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 введёт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потерянный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еланный рай.</a:t>
            </a:r>
            <a:endParaRPr lang="ru-RU" sz="5400" b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23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8471</TotalTime>
  <Words>77</Words>
  <Application>Microsoft Macintosh PowerPoint</Application>
  <PresentationFormat>On-screen Show (4:3)</PresentationFormat>
  <Paragraphs>25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233</cp:revision>
  <dcterms:created xsi:type="dcterms:W3CDTF">2016-09-02T12:17:38Z</dcterms:created>
  <dcterms:modified xsi:type="dcterms:W3CDTF">2020-10-16T09:21:49Z</dcterms:modified>
</cp:coreProperties>
</file>