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7" r:id="rId3"/>
    <p:sldId id="276" r:id="rId4"/>
    <p:sldId id="277" r:id="rId5"/>
    <p:sldId id="269" r:id="rId6"/>
    <p:sldId id="278" r:id="rId7"/>
    <p:sldId id="279" r:id="rId8"/>
    <p:sldId id="270" r:id="rId9"/>
    <p:sldId id="271" r:id="rId10"/>
    <p:sldId id="275"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82"/>
    <p:restoredTop sz="94353" autoAdjust="0"/>
  </p:normalViewPr>
  <p:slideViewPr>
    <p:cSldViewPr snapToGrid="0" snapToObjects="1">
      <p:cViewPr varScale="1">
        <p:scale>
          <a:sx n="181" d="100"/>
          <a:sy n="181" d="100"/>
        </p:scale>
        <p:origin x="-20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6796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67965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67965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09442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67965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67965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24055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67965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70000"/>
              </a:lnSpc>
              <a:buNone/>
              <a:defRPr sz="11100" b="1" i="0">
                <a:solidFill>
                  <a:srgbClr val="FEBF2E"/>
                </a:solidFill>
                <a:latin typeface="Calibri"/>
                <a:ea typeface="Calibri"/>
                <a:cs typeface="Calibri"/>
                <a:sym typeface="Calibri"/>
              </a:defRPr>
            </a:pPr>
            <a:r>
              <a:rPr lang="ru-RU" sz="48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Есть </a:t>
            </a:r>
            <a:r>
              <a:rPr lang="ru-RU" sz="48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жизнь</a:t>
            </a:r>
            <a:br>
              <a:rPr lang="ru-RU" sz="48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br>
            <a:r>
              <a:rPr lang="ru-RU" sz="48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	и </a:t>
            </a:r>
            <a:r>
              <a:rPr lang="ru-RU" sz="48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во </a:t>
            </a:r>
            <a:r>
              <a:rPr lang="ru-RU" sz="48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взгляде</a:t>
            </a:r>
            <a:br>
              <a:rPr lang="ru-RU" sz="48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br>
            <a:r>
              <a:rPr lang="ru-RU" sz="48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на </a:t>
            </a:r>
            <a:r>
              <a:rPr lang="ru-RU" sz="48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крест Христов</a:t>
            </a:r>
            <a:endParaRPr lang="bg-BG"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6" name="Содержимое 2"/>
          <p:cNvSpPr txBox="1">
            <a:spLocks/>
          </p:cNvSpPr>
          <p:nvPr/>
        </p:nvSpPr>
        <p:spPr>
          <a:xfrm>
            <a:off x="1950531" y="113412"/>
            <a:ext cx="7639133" cy="4644516"/>
          </a:xfrm>
          <a:prstGeom prst="rect">
            <a:avLst/>
          </a:prstGeom>
        </p:spPr>
        <p:txBody>
          <a:bodyPr vert="horz" lIns="91436" tIns="45718" rIns="91436" bIns="45718" rtlCol="0">
            <a:noAutofit/>
          </a:bodyPr>
          <a:lstStyle/>
          <a:p>
            <a:pPr algn="l">
              <a:lnSpc>
                <a:spcPct val="90000"/>
              </a:lnSpc>
            </a:pPr>
            <a:r>
              <a:rPr lang="ru-RU" sz="3600" b="1" spc="-150" dirty="0" smtClean="0">
                <a:solidFill>
                  <a:schemeClr val="tx2">
                    <a:lumMod val="50000"/>
                  </a:schemeClr>
                </a:solidFill>
                <a:latin typeface="Arial"/>
                <a:cs typeface="Arial"/>
              </a:rPr>
              <a:t>Припев:</a:t>
            </a:r>
          </a:p>
          <a:p>
            <a:pPr algn="l">
              <a:lnSpc>
                <a:spcPct val="90000"/>
              </a:lnSpc>
            </a:pPr>
            <a:r>
              <a:rPr lang="ru-RU" sz="3600" b="1" spc="-150" dirty="0" smtClean="0">
                <a:solidFill>
                  <a:schemeClr val="tx2">
                    <a:lumMod val="50000"/>
                  </a:schemeClr>
                </a:solidFill>
                <a:latin typeface="Arial"/>
                <a:cs typeface="Arial"/>
              </a:rPr>
              <a:t>В </a:t>
            </a:r>
            <a:r>
              <a:rPr lang="ru-RU" sz="3600" b="1" spc="-150" dirty="0">
                <a:solidFill>
                  <a:schemeClr val="tx2">
                    <a:lumMod val="50000"/>
                  </a:schemeClr>
                </a:solidFill>
                <a:latin typeface="Arial"/>
                <a:cs typeface="Arial"/>
              </a:rPr>
              <a:t>нём </a:t>
            </a:r>
            <a:r>
              <a:rPr lang="ru-RU" sz="3600" b="1" spc="-150" dirty="0" smtClean="0">
                <a:solidFill>
                  <a:schemeClr val="tx2">
                    <a:lumMod val="50000"/>
                  </a:schemeClr>
                </a:solidFill>
                <a:latin typeface="Arial"/>
                <a:cs typeface="Arial"/>
              </a:rPr>
              <a:t>спасение</a:t>
            </a:r>
            <a:r>
              <a:rPr lang="ru-RU" sz="3800" b="1" spc="-150" dirty="0" smtClean="0">
                <a:solidFill>
                  <a:schemeClr val="tx2">
                    <a:lumMod val="50000"/>
                  </a:schemeClr>
                </a:solidFill>
                <a:latin typeface="Arial"/>
                <a:cs typeface="Arial"/>
              </a:rPr>
              <a:t/>
            </a:r>
            <a:br>
              <a:rPr lang="ru-RU" sz="3800" b="1" spc="-150" dirty="0" smtClean="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3800" b="1" spc="-150" dirty="0" smtClean="0">
                <a:solidFill>
                  <a:schemeClr val="tx2">
                    <a:lumMod val="50000"/>
                  </a:schemeClr>
                </a:solidFill>
                <a:latin typeface="Arial"/>
                <a:cs typeface="Arial"/>
              </a:rPr>
              <a:t>				</a:t>
            </a:r>
            <a:r>
              <a:rPr lang="ru-RU" sz="2800" b="1" i="1" spc="-150" dirty="0" smtClean="0">
                <a:solidFill>
                  <a:schemeClr val="tx2">
                    <a:lumMod val="50000"/>
                  </a:schemeClr>
                </a:solidFill>
                <a:latin typeface="Arial"/>
                <a:cs typeface="Arial"/>
              </a:rPr>
              <a:t>В </a:t>
            </a:r>
            <a:r>
              <a:rPr lang="ru-RU" sz="2800" b="1" i="1" spc="-150" dirty="0">
                <a:solidFill>
                  <a:schemeClr val="tx2">
                    <a:lumMod val="50000"/>
                  </a:schemeClr>
                </a:solidFill>
                <a:latin typeface="Arial"/>
                <a:cs typeface="Arial"/>
              </a:rPr>
              <a:t>нём спасение </a:t>
            </a:r>
          </a:p>
          <a:p>
            <a:pPr algn="l">
              <a:lnSpc>
                <a:spcPct val="90000"/>
              </a:lnSpc>
            </a:pPr>
            <a:r>
              <a:rPr lang="ru-RU" sz="3600" b="1" spc="-150" dirty="0" smtClean="0">
                <a:solidFill>
                  <a:schemeClr val="tx2">
                    <a:lumMod val="50000"/>
                  </a:schemeClr>
                </a:solidFill>
                <a:latin typeface="Arial"/>
                <a:cs typeface="Arial"/>
              </a:rPr>
              <a:t>Для </a:t>
            </a:r>
            <a:r>
              <a:rPr lang="ru-RU" sz="3600" b="1" spc="-150" dirty="0">
                <a:solidFill>
                  <a:schemeClr val="tx2">
                    <a:lumMod val="50000"/>
                  </a:schemeClr>
                </a:solidFill>
                <a:latin typeface="Arial"/>
                <a:cs typeface="Arial"/>
              </a:rPr>
              <a:t>всех, </a:t>
            </a:r>
            <a:r>
              <a:rPr lang="ru-RU" sz="3800" b="1" spc="-150" dirty="0" smtClean="0">
                <a:solidFill>
                  <a:schemeClr val="tx2">
                    <a:lumMod val="50000"/>
                  </a:schemeClr>
                </a:solidFill>
                <a:latin typeface="Arial"/>
                <a:cs typeface="Arial"/>
              </a:rPr>
              <a:t/>
            </a:r>
            <a:br>
              <a:rPr lang="ru-RU" sz="3800" b="1" spc="-150" dirty="0" smtClean="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3800" b="1" spc="-150" dirty="0" smtClean="0">
                <a:solidFill>
                  <a:schemeClr val="tx2">
                    <a:lumMod val="50000"/>
                  </a:schemeClr>
                </a:solidFill>
                <a:latin typeface="Arial"/>
                <a:cs typeface="Arial"/>
              </a:rPr>
              <a:t>				</a:t>
            </a:r>
            <a:r>
              <a:rPr lang="ru-RU" sz="2800" b="1" i="1" spc="-150" dirty="0" smtClean="0">
                <a:solidFill>
                  <a:schemeClr val="tx2">
                    <a:lumMod val="50000"/>
                  </a:schemeClr>
                </a:solidFill>
                <a:latin typeface="Arial"/>
                <a:cs typeface="Arial"/>
              </a:rPr>
              <a:t>Для </a:t>
            </a:r>
            <a:r>
              <a:rPr lang="ru-RU" sz="2800" b="1" i="1" spc="-150" dirty="0">
                <a:solidFill>
                  <a:schemeClr val="tx2">
                    <a:lumMod val="50000"/>
                  </a:schemeClr>
                </a:solidFill>
                <a:latin typeface="Arial"/>
                <a:cs typeface="Arial"/>
              </a:rPr>
              <a:t>всех</a:t>
            </a:r>
          </a:p>
          <a:p>
            <a:pPr algn="l">
              <a:lnSpc>
                <a:spcPct val="90000"/>
              </a:lnSpc>
            </a:pPr>
            <a:r>
              <a:rPr lang="ru-RU" sz="3600" b="1" spc="-150" dirty="0">
                <a:solidFill>
                  <a:schemeClr val="tx2">
                    <a:lumMod val="50000"/>
                  </a:schemeClr>
                </a:solidFill>
                <a:latin typeface="Arial"/>
                <a:cs typeface="Arial"/>
              </a:rPr>
              <a:t>Взглянь на крест, </a:t>
            </a:r>
            <a:r>
              <a:rPr lang="ru-RU" sz="3800" b="1" spc="-150" dirty="0">
                <a:solidFill>
                  <a:schemeClr val="tx2">
                    <a:lumMod val="50000"/>
                  </a:schemeClr>
                </a:solidFill>
                <a:latin typeface="Arial"/>
                <a:cs typeface="Arial"/>
              </a:rPr>
              <a:t/>
            </a:r>
            <a:br>
              <a:rPr lang="ru-RU" sz="3800" b="1" spc="-150" dirty="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2800" b="1" i="1" spc="-150" dirty="0" err="1" smtClean="0">
                <a:solidFill>
                  <a:schemeClr val="tx2">
                    <a:lumMod val="50000"/>
                  </a:schemeClr>
                </a:solidFill>
                <a:latin typeface="Arial"/>
                <a:cs typeface="Arial"/>
              </a:rPr>
              <a:t>Взглянь</a:t>
            </a:r>
            <a:r>
              <a:rPr lang="ru-RU" sz="2800" b="1" i="1" spc="-150" dirty="0" smtClean="0">
                <a:solidFill>
                  <a:schemeClr val="tx2">
                    <a:lumMod val="50000"/>
                  </a:schemeClr>
                </a:solidFill>
                <a:latin typeface="Arial"/>
                <a:cs typeface="Arial"/>
              </a:rPr>
              <a:t> </a:t>
            </a:r>
            <a:r>
              <a:rPr lang="ru-RU" sz="2800" b="1" i="1" spc="-150" dirty="0">
                <a:solidFill>
                  <a:schemeClr val="tx2">
                    <a:lumMod val="50000"/>
                  </a:schemeClr>
                </a:solidFill>
                <a:latin typeface="Arial"/>
                <a:cs typeface="Arial"/>
              </a:rPr>
              <a:t>на крест</a:t>
            </a:r>
            <a:r>
              <a:rPr lang="ru-RU" sz="3800" b="1" spc="-150" dirty="0">
                <a:solidFill>
                  <a:schemeClr val="tx2">
                    <a:lumMod val="50000"/>
                  </a:schemeClr>
                </a:solidFill>
                <a:latin typeface="Arial"/>
                <a:cs typeface="Arial"/>
              </a:rPr>
              <a:t/>
            </a:r>
            <a:br>
              <a:rPr lang="ru-RU" sz="3800" b="1" spc="-150" dirty="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3600" b="1" spc="-150" dirty="0" smtClean="0">
                <a:solidFill>
                  <a:schemeClr val="tx2">
                    <a:lumMod val="50000"/>
                  </a:schemeClr>
                </a:solidFill>
                <a:latin typeface="Arial"/>
                <a:cs typeface="Arial"/>
              </a:rPr>
              <a:t>Голгофский крест</a:t>
            </a:r>
            <a:r>
              <a:rPr lang="ru-RU" sz="3800" b="1" spc="-150" dirty="0">
                <a:solidFill>
                  <a:schemeClr val="tx2">
                    <a:lumMod val="50000"/>
                  </a:schemeClr>
                </a:solidFill>
                <a:latin typeface="Arial"/>
                <a:cs typeface="Arial"/>
              </a:rPr>
              <a:t/>
            </a:r>
            <a:br>
              <a:rPr lang="ru-RU" sz="3800" b="1" spc="-150" dirty="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2800" b="1" i="1" spc="-150" dirty="0" smtClean="0">
                <a:solidFill>
                  <a:schemeClr val="tx2">
                    <a:lumMod val="50000"/>
                  </a:schemeClr>
                </a:solidFill>
                <a:latin typeface="Arial"/>
                <a:cs typeface="Arial"/>
              </a:rPr>
              <a:t>Голгофский </a:t>
            </a:r>
            <a:r>
              <a:rPr lang="ru-RU" sz="2800" b="1" i="1" spc="-150" dirty="0" smtClean="0">
                <a:solidFill>
                  <a:schemeClr val="tx2">
                    <a:lumMod val="50000"/>
                  </a:schemeClr>
                </a:solidFill>
                <a:latin typeface="Arial"/>
                <a:cs typeface="Arial"/>
              </a:rPr>
              <a:t>крест</a:t>
            </a:r>
            <a:r>
              <a:rPr lang="ru-RU" sz="2800" b="1" spc="-150" dirty="0" smtClean="0">
                <a:solidFill>
                  <a:schemeClr val="tx2">
                    <a:lumMod val="50000"/>
                  </a:schemeClr>
                </a:solidFill>
                <a:latin typeface="Arial"/>
                <a:cs typeface="Arial"/>
              </a:rPr>
              <a:t>.</a:t>
            </a:r>
            <a:endParaRPr lang="ru-RU" sz="2800" b="1" spc="-150" dirty="0">
              <a:solidFill>
                <a:schemeClr val="tx2">
                  <a:lumMod val="50000"/>
                </a:schemeClr>
              </a:solidFill>
              <a:latin typeface="Arial"/>
              <a:cs typeface="Arial"/>
            </a:endParaRPr>
          </a:p>
        </p:txBody>
      </p:sp>
    </p:spTree>
    <p:extLst>
      <p:ext uri="{BB962C8B-B14F-4D97-AF65-F5344CB8AC3E}">
        <p14:creationId xmlns:p14="http://schemas.microsoft.com/office/powerpoint/2010/main" val="132398870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2"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86329" y="398018"/>
            <a:ext cx="7191192" cy="397259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3800" b="1" dirty="0">
                <a:latin typeface="Arial"/>
                <a:cs typeface="Arial"/>
              </a:rPr>
              <a:t>Есть жизнь и во взгляде </a:t>
            </a:r>
            <a:br>
              <a:rPr lang="ru-RU" sz="3800" b="1" dirty="0">
                <a:latin typeface="Arial"/>
                <a:cs typeface="Arial"/>
              </a:rPr>
            </a:br>
            <a:r>
              <a:rPr lang="ru-RU" sz="3800" b="1" dirty="0" smtClean="0">
                <a:latin typeface="Arial"/>
                <a:cs typeface="Arial"/>
              </a:rPr>
              <a:t>На </a:t>
            </a:r>
            <a:r>
              <a:rPr lang="ru-RU" sz="3800" b="1" dirty="0">
                <a:latin typeface="Arial"/>
                <a:cs typeface="Arial"/>
              </a:rPr>
              <a:t>крест Христов,</a:t>
            </a:r>
          </a:p>
          <a:p>
            <a:pPr algn="l" defTabSz="685800">
              <a:lnSpc>
                <a:spcPct val="90000"/>
              </a:lnSpc>
              <a:buClr>
                <a:srgbClr val="595959"/>
              </a:buClr>
            </a:pPr>
            <a:r>
              <a:rPr lang="ru-RU" sz="3800" b="1" dirty="0">
                <a:latin typeface="Arial"/>
                <a:cs typeface="Arial"/>
              </a:rPr>
              <a:t>Там лишь прощенье </a:t>
            </a:r>
            <a:endParaRPr lang="ru-RU" sz="3800" b="1" dirty="0" smtClean="0">
              <a:latin typeface="Arial"/>
              <a:cs typeface="Arial"/>
            </a:endParaRPr>
          </a:p>
          <a:p>
            <a:pPr algn="l" defTabSz="685800">
              <a:lnSpc>
                <a:spcPct val="90000"/>
              </a:lnSpc>
              <a:buClr>
                <a:srgbClr val="595959"/>
              </a:buClr>
            </a:pPr>
            <a:r>
              <a:rPr lang="ru-RU" sz="3800" b="1" dirty="0">
                <a:latin typeface="Arial"/>
                <a:cs typeface="Arial"/>
              </a:rPr>
              <a:t>В</a:t>
            </a:r>
            <a:r>
              <a:rPr lang="ru-RU" sz="3800" b="1" dirty="0" smtClean="0">
                <a:latin typeface="Arial"/>
                <a:cs typeface="Arial"/>
              </a:rPr>
              <a:t>сех </a:t>
            </a:r>
            <a:r>
              <a:rPr lang="ru-RU" sz="3800" b="1" dirty="0">
                <a:latin typeface="Arial"/>
                <a:cs typeface="Arial"/>
              </a:rPr>
              <a:t>грехов,</a:t>
            </a:r>
          </a:p>
          <a:p>
            <a:pPr algn="l" defTabSz="685800">
              <a:lnSpc>
                <a:spcPct val="90000"/>
              </a:lnSpc>
              <a:buClr>
                <a:srgbClr val="595959"/>
              </a:buClr>
            </a:pPr>
            <a:r>
              <a:rPr lang="ru-RU" sz="3800" b="1" dirty="0">
                <a:latin typeface="Arial"/>
                <a:cs typeface="Arial"/>
              </a:rPr>
              <a:t>Всё, что земное, </a:t>
            </a:r>
            <a:endParaRPr lang="ru-RU" sz="3800" b="1" dirty="0" smtClean="0">
              <a:latin typeface="Arial"/>
              <a:cs typeface="Arial"/>
            </a:endParaRPr>
          </a:p>
          <a:p>
            <a:pPr algn="l" defTabSz="685800">
              <a:lnSpc>
                <a:spcPct val="90000"/>
              </a:lnSpc>
              <a:buClr>
                <a:srgbClr val="595959"/>
              </a:buClr>
            </a:pPr>
            <a:r>
              <a:rPr lang="ru-RU" sz="3800" b="1" dirty="0">
                <a:latin typeface="Arial"/>
                <a:cs typeface="Arial"/>
              </a:rPr>
              <a:t>С</a:t>
            </a:r>
            <a:r>
              <a:rPr lang="ru-RU" sz="3800" b="1" dirty="0" smtClean="0">
                <a:latin typeface="Arial"/>
                <a:cs typeface="Arial"/>
              </a:rPr>
              <a:t>отлеет </a:t>
            </a:r>
            <a:r>
              <a:rPr lang="ru-RU" sz="3800" b="1" dirty="0">
                <a:latin typeface="Arial"/>
                <a:cs typeface="Arial"/>
              </a:rPr>
              <a:t>в прах,</a:t>
            </a:r>
          </a:p>
          <a:p>
            <a:pPr algn="l" defTabSz="685800">
              <a:lnSpc>
                <a:spcPct val="90000"/>
              </a:lnSpc>
              <a:buClr>
                <a:srgbClr val="595959"/>
              </a:buClr>
            </a:pPr>
            <a:r>
              <a:rPr lang="ru-RU" sz="3800" b="1" dirty="0">
                <a:latin typeface="Arial"/>
                <a:cs typeface="Arial"/>
              </a:rPr>
              <a:t>Но крест даст </a:t>
            </a:r>
            <a:r>
              <a:rPr lang="ru-RU" sz="3800" b="1" dirty="0" smtClean="0">
                <a:latin typeface="Arial"/>
                <a:cs typeface="Arial"/>
              </a:rPr>
              <a:t/>
            </a:r>
            <a:br>
              <a:rPr lang="ru-RU" sz="3800" b="1" dirty="0" smtClean="0">
                <a:latin typeface="Arial"/>
                <a:cs typeface="Arial"/>
              </a:rPr>
            </a:br>
            <a:r>
              <a:rPr lang="ru-RU" sz="3800" b="1" dirty="0" smtClean="0">
                <a:latin typeface="Arial"/>
                <a:cs typeface="Arial"/>
              </a:rPr>
              <a:t>Сокровище </a:t>
            </a:r>
            <a:r>
              <a:rPr lang="ru-RU" sz="3800" b="1" dirty="0">
                <a:latin typeface="Arial"/>
                <a:cs typeface="Arial"/>
              </a:rPr>
              <a:t>в небесах.</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6" name="Содержимое 2"/>
          <p:cNvSpPr txBox="1">
            <a:spLocks/>
          </p:cNvSpPr>
          <p:nvPr/>
        </p:nvSpPr>
        <p:spPr>
          <a:xfrm>
            <a:off x="1943516" y="127446"/>
            <a:ext cx="7625100" cy="4644516"/>
          </a:xfrm>
          <a:prstGeom prst="rect">
            <a:avLst/>
          </a:prstGeom>
        </p:spPr>
        <p:txBody>
          <a:bodyPr vert="horz" lIns="91436" tIns="45718" rIns="91436" bIns="45718" rtlCol="0">
            <a:noAutofit/>
          </a:bodyPr>
          <a:lstStyle/>
          <a:p>
            <a:pPr algn="l">
              <a:lnSpc>
                <a:spcPct val="9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Припев:</a:t>
            </a:r>
          </a:p>
          <a:p>
            <a:pPr algn="l">
              <a:lnSpc>
                <a:spcPct val="90000"/>
              </a:lnSpc>
            </a:pPr>
            <a:r>
              <a:rPr lang="ru-RU" sz="3600" b="1" spc="-150" dirty="0" err="1" smtClean="0">
                <a:solidFill>
                  <a:schemeClr val="tx2">
                    <a:lumMod val="50000"/>
                  </a:schemeClr>
                </a:solidFill>
                <a:latin typeface="Arial" panose="020B0604020202020204" pitchFamily="34" charset="0"/>
                <a:cs typeface="Arial" panose="020B0604020202020204" pitchFamily="34" charset="0"/>
              </a:rPr>
              <a:t>Взглянь</a:t>
            </a: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a:solidFill>
                  <a:schemeClr val="tx2">
                    <a:lumMod val="50000"/>
                  </a:schemeClr>
                </a:solidFill>
                <a:latin typeface="Arial" panose="020B0604020202020204" pitchFamily="34" charset="0"/>
                <a:cs typeface="Arial" panose="020B0604020202020204" pitchFamily="34" charset="0"/>
              </a:rPr>
              <a:t>на крест, </a:t>
            </a:r>
            <a:endParaRPr lang="ru-RU" sz="3600" b="1" spc="-150"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3600" b="1" i="1" spc="-150" dirty="0" smtClean="0">
                <a:solidFill>
                  <a:schemeClr val="tx2">
                    <a:lumMod val="50000"/>
                  </a:schemeClr>
                </a:solidFill>
                <a:latin typeface="Arial" panose="020B0604020202020204" pitchFamily="34" charset="0"/>
                <a:cs typeface="Arial" panose="020B0604020202020204" pitchFamily="34" charset="0"/>
              </a:rPr>
              <a:t>	</a:t>
            </a:r>
            <a:r>
              <a:rPr lang="ru-RU" sz="3600" b="1" i="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err="1" smtClean="0">
                <a:solidFill>
                  <a:schemeClr val="tx2">
                    <a:lumMod val="50000"/>
                  </a:schemeClr>
                </a:solidFill>
                <a:latin typeface="Arial" panose="020B0604020202020204" pitchFamily="34" charset="0"/>
                <a:cs typeface="Arial" panose="020B0604020202020204" pitchFamily="34" charset="0"/>
              </a:rPr>
              <a:t>Взглянь</a:t>
            </a:r>
            <a:r>
              <a:rPr lang="ru-RU" sz="2800" b="1" i="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a:solidFill>
                  <a:schemeClr val="tx2">
                    <a:lumMod val="50000"/>
                  </a:schemeClr>
                </a:solidFill>
                <a:latin typeface="Arial" panose="020B0604020202020204" pitchFamily="34" charset="0"/>
                <a:cs typeface="Arial" panose="020B0604020202020204" pitchFamily="34" charset="0"/>
              </a:rPr>
              <a:t>на </a:t>
            </a:r>
            <a:r>
              <a:rPr lang="ru-RU" sz="2800" b="1" i="1" spc="-150" dirty="0" smtClean="0">
                <a:solidFill>
                  <a:schemeClr val="tx2">
                    <a:lumMod val="50000"/>
                  </a:schemeClr>
                </a:solidFill>
                <a:latin typeface="Arial" panose="020B0604020202020204" pitchFamily="34" charset="0"/>
                <a:cs typeface="Arial" panose="020B0604020202020204" pitchFamily="34" charset="0"/>
              </a:rPr>
              <a:t>крест</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Голгофский </a:t>
            </a:r>
            <a:r>
              <a:rPr lang="ru-RU" sz="3600" b="1" spc="-150" dirty="0">
                <a:solidFill>
                  <a:schemeClr val="tx2">
                    <a:lumMod val="50000"/>
                  </a:schemeClr>
                </a:solidFill>
                <a:latin typeface="Arial" panose="020B0604020202020204" pitchFamily="34" charset="0"/>
                <a:cs typeface="Arial" panose="020B0604020202020204" pitchFamily="34" charset="0"/>
              </a:rPr>
              <a:t>крест</a:t>
            </a:r>
            <a:r>
              <a:rPr lang="ru-RU" sz="3600" b="1" spc="-150" dirty="0" smtClean="0">
                <a:solidFill>
                  <a:schemeClr val="tx2">
                    <a:lumMod val="50000"/>
                  </a:schemeClr>
                </a:solidFill>
                <a:latin typeface="Arial" panose="020B0604020202020204" pitchFamily="34" charset="0"/>
                <a:cs typeface="Arial" panose="020B0604020202020204" pitchFamily="34" charset="0"/>
              </a:rPr>
              <a:t>,</a:t>
            </a:r>
          </a:p>
          <a:p>
            <a:pPr algn="l">
              <a:lnSpc>
                <a:spcPct val="90000"/>
              </a:lnSpc>
            </a:pPr>
            <a:r>
              <a:rPr lang="ru-RU" sz="3600" b="1" i="1" spc="-150" dirty="0">
                <a:solidFill>
                  <a:schemeClr val="tx2">
                    <a:lumMod val="50000"/>
                  </a:schemeClr>
                </a:solidFill>
                <a:latin typeface="Arial" panose="020B0604020202020204" pitchFamily="34" charset="0"/>
                <a:cs typeface="Arial" panose="020B0604020202020204" pitchFamily="34" charset="0"/>
              </a:rPr>
              <a:t>	</a:t>
            </a:r>
            <a:r>
              <a:rPr lang="ru-RU" sz="3600" b="1" i="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smtClean="0">
                <a:solidFill>
                  <a:schemeClr val="tx2">
                    <a:lumMod val="50000"/>
                  </a:schemeClr>
                </a:solidFill>
                <a:latin typeface="Arial" panose="020B0604020202020204" pitchFamily="34" charset="0"/>
                <a:cs typeface="Arial" panose="020B0604020202020204" pitchFamily="34" charset="0"/>
              </a:rPr>
              <a:t>Голгофский </a:t>
            </a:r>
            <a:r>
              <a:rPr lang="ru-RU" sz="2800" b="1" i="1" spc="-150" dirty="0">
                <a:solidFill>
                  <a:schemeClr val="tx2">
                    <a:lumMod val="50000"/>
                  </a:schemeClr>
                </a:solidFill>
                <a:latin typeface="Arial" panose="020B0604020202020204" pitchFamily="34" charset="0"/>
                <a:cs typeface="Arial" panose="020B0604020202020204" pitchFamily="34" charset="0"/>
              </a:rPr>
              <a:t>крест</a:t>
            </a:r>
          </a:p>
          <a:p>
            <a:pPr algn="l">
              <a:lnSpc>
                <a:spcPct val="9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В нём одном</a:t>
            </a:r>
            <a:br>
              <a:rPr lang="ru-RU" sz="3600" b="1" spc="-150" dirty="0" smtClean="0">
                <a:solidFill>
                  <a:schemeClr val="tx2">
                    <a:lumMod val="50000"/>
                  </a:schemeClr>
                </a:solidFill>
                <a:latin typeface="Arial" panose="020B0604020202020204" pitchFamily="34" charset="0"/>
                <a:cs typeface="Arial" panose="020B0604020202020204" pitchFamily="34" charset="0"/>
              </a:rPr>
            </a:b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smtClean="0">
                <a:solidFill>
                  <a:schemeClr val="tx2">
                    <a:lumMod val="50000"/>
                  </a:schemeClr>
                </a:solidFill>
                <a:latin typeface="Arial" panose="020B0604020202020204" pitchFamily="34" charset="0"/>
                <a:cs typeface="Arial" panose="020B0604020202020204" pitchFamily="34" charset="0"/>
              </a:rPr>
              <a:t>В </a:t>
            </a:r>
            <a:r>
              <a:rPr lang="ru-RU" sz="2800" b="1" i="1" spc="-150" dirty="0" smtClean="0">
                <a:solidFill>
                  <a:schemeClr val="tx2">
                    <a:lumMod val="50000"/>
                  </a:schemeClr>
                </a:solidFill>
                <a:latin typeface="Arial" panose="020B0604020202020204" pitchFamily="34" charset="0"/>
                <a:cs typeface="Arial" panose="020B0604020202020204" pitchFamily="34" charset="0"/>
              </a:rPr>
              <a:t>нём одном</a:t>
            </a:r>
            <a:endParaRPr lang="ru-RU" sz="2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Вся жизнь твоя;</a:t>
            </a:r>
            <a:br>
              <a:rPr lang="ru-RU" sz="3600" b="1" spc="-150" dirty="0" smtClean="0">
                <a:solidFill>
                  <a:schemeClr val="tx2">
                    <a:lumMod val="50000"/>
                  </a:schemeClr>
                </a:solidFill>
                <a:latin typeface="Arial" panose="020B0604020202020204" pitchFamily="34" charset="0"/>
                <a:cs typeface="Arial" panose="020B0604020202020204" pitchFamily="34" charset="0"/>
              </a:rPr>
            </a:b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smtClean="0">
                <a:solidFill>
                  <a:schemeClr val="tx2">
                    <a:lumMod val="50000"/>
                  </a:schemeClr>
                </a:solidFill>
                <a:latin typeface="Arial" panose="020B0604020202020204" pitchFamily="34" charset="0"/>
                <a:cs typeface="Arial" panose="020B0604020202020204" pitchFamily="34" charset="0"/>
              </a:rPr>
              <a:t>Вся </a:t>
            </a:r>
            <a:r>
              <a:rPr lang="ru-RU" sz="2800" b="1" i="1" spc="-150" dirty="0" smtClean="0">
                <a:solidFill>
                  <a:schemeClr val="tx2">
                    <a:lumMod val="50000"/>
                  </a:schemeClr>
                </a:solidFill>
                <a:latin typeface="Arial" panose="020B0604020202020204" pitchFamily="34" charset="0"/>
                <a:cs typeface="Arial" panose="020B0604020202020204" pitchFamily="34" charset="0"/>
              </a:rPr>
              <a:t>жизнь твоя</a:t>
            </a:r>
            <a:endParaRPr lang="ru-RU" sz="2800" b="1" i="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810018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6" name="Содержимое 2"/>
          <p:cNvSpPr txBox="1">
            <a:spLocks/>
          </p:cNvSpPr>
          <p:nvPr/>
        </p:nvSpPr>
        <p:spPr>
          <a:xfrm>
            <a:off x="1950531" y="113412"/>
            <a:ext cx="7639133" cy="4644516"/>
          </a:xfrm>
          <a:prstGeom prst="rect">
            <a:avLst/>
          </a:prstGeom>
        </p:spPr>
        <p:txBody>
          <a:bodyPr vert="horz" lIns="91436" tIns="45718" rIns="91436" bIns="45718" rtlCol="0">
            <a:noAutofit/>
          </a:bodyPr>
          <a:lstStyle/>
          <a:p>
            <a:pPr algn="l">
              <a:lnSpc>
                <a:spcPct val="90000"/>
              </a:lnSpc>
            </a:pPr>
            <a:r>
              <a:rPr lang="ru-RU" sz="3600" b="1" spc="-150" dirty="0" smtClean="0">
                <a:solidFill>
                  <a:schemeClr val="tx2">
                    <a:lumMod val="50000"/>
                  </a:schemeClr>
                </a:solidFill>
                <a:latin typeface="Arial"/>
                <a:cs typeface="Arial"/>
              </a:rPr>
              <a:t>Припев:</a:t>
            </a:r>
          </a:p>
          <a:p>
            <a:pPr algn="l">
              <a:lnSpc>
                <a:spcPct val="90000"/>
              </a:lnSpc>
            </a:pPr>
            <a:r>
              <a:rPr lang="ru-RU" sz="3600" b="1" spc="-150" dirty="0" smtClean="0">
                <a:solidFill>
                  <a:schemeClr val="tx2">
                    <a:lumMod val="50000"/>
                  </a:schemeClr>
                </a:solidFill>
                <a:latin typeface="Arial"/>
                <a:cs typeface="Arial"/>
              </a:rPr>
              <a:t>В </a:t>
            </a:r>
            <a:r>
              <a:rPr lang="ru-RU" sz="3600" b="1" spc="-150" dirty="0">
                <a:solidFill>
                  <a:schemeClr val="tx2">
                    <a:lumMod val="50000"/>
                  </a:schemeClr>
                </a:solidFill>
                <a:latin typeface="Arial"/>
                <a:cs typeface="Arial"/>
              </a:rPr>
              <a:t>нём </a:t>
            </a:r>
            <a:r>
              <a:rPr lang="ru-RU" sz="3600" b="1" spc="-150" dirty="0" smtClean="0">
                <a:solidFill>
                  <a:schemeClr val="tx2">
                    <a:lumMod val="50000"/>
                  </a:schemeClr>
                </a:solidFill>
                <a:latin typeface="Arial"/>
                <a:cs typeface="Arial"/>
              </a:rPr>
              <a:t>спасение</a:t>
            </a:r>
            <a:r>
              <a:rPr lang="ru-RU" sz="3800" b="1" spc="-150" dirty="0" smtClean="0">
                <a:solidFill>
                  <a:schemeClr val="tx2">
                    <a:lumMod val="50000"/>
                  </a:schemeClr>
                </a:solidFill>
                <a:latin typeface="Arial"/>
                <a:cs typeface="Arial"/>
              </a:rPr>
              <a:t/>
            </a:r>
            <a:br>
              <a:rPr lang="ru-RU" sz="3800" b="1" spc="-150" dirty="0" smtClean="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3800" b="1" spc="-150" dirty="0" smtClean="0">
                <a:solidFill>
                  <a:schemeClr val="tx2">
                    <a:lumMod val="50000"/>
                  </a:schemeClr>
                </a:solidFill>
                <a:latin typeface="Arial"/>
                <a:cs typeface="Arial"/>
              </a:rPr>
              <a:t>				</a:t>
            </a:r>
            <a:r>
              <a:rPr lang="ru-RU" sz="2800" b="1" i="1" spc="-150" dirty="0" smtClean="0">
                <a:solidFill>
                  <a:schemeClr val="tx2">
                    <a:lumMod val="50000"/>
                  </a:schemeClr>
                </a:solidFill>
                <a:latin typeface="Arial"/>
                <a:cs typeface="Arial"/>
              </a:rPr>
              <a:t>В </a:t>
            </a:r>
            <a:r>
              <a:rPr lang="ru-RU" sz="2800" b="1" i="1" spc="-150" dirty="0">
                <a:solidFill>
                  <a:schemeClr val="tx2">
                    <a:lumMod val="50000"/>
                  </a:schemeClr>
                </a:solidFill>
                <a:latin typeface="Arial"/>
                <a:cs typeface="Arial"/>
              </a:rPr>
              <a:t>нём спасение </a:t>
            </a:r>
          </a:p>
          <a:p>
            <a:pPr algn="l">
              <a:lnSpc>
                <a:spcPct val="90000"/>
              </a:lnSpc>
            </a:pPr>
            <a:r>
              <a:rPr lang="ru-RU" sz="3600" b="1" spc="-150" dirty="0" smtClean="0">
                <a:solidFill>
                  <a:schemeClr val="tx2">
                    <a:lumMod val="50000"/>
                  </a:schemeClr>
                </a:solidFill>
                <a:latin typeface="Arial"/>
                <a:cs typeface="Arial"/>
              </a:rPr>
              <a:t>Для </a:t>
            </a:r>
            <a:r>
              <a:rPr lang="ru-RU" sz="3600" b="1" spc="-150" dirty="0">
                <a:solidFill>
                  <a:schemeClr val="tx2">
                    <a:lumMod val="50000"/>
                  </a:schemeClr>
                </a:solidFill>
                <a:latin typeface="Arial"/>
                <a:cs typeface="Arial"/>
              </a:rPr>
              <a:t>всех, </a:t>
            </a:r>
            <a:r>
              <a:rPr lang="ru-RU" sz="3800" b="1" spc="-150" dirty="0" smtClean="0">
                <a:solidFill>
                  <a:schemeClr val="tx2">
                    <a:lumMod val="50000"/>
                  </a:schemeClr>
                </a:solidFill>
                <a:latin typeface="Arial"/>
                <a:cs typeface="Arial"/>
              </a:rPr>
              <a:t/>
            </a:r>
            <a:br>
              <a:rPr lang="ru-RU" sz="3800" b="1" spc="-150" dirty="0" smtClean="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3800" b="1" spc="-150" dirty="0" smtClean="0">
                <a:solidFill>
                  <a:schemeClr val="tx2">
                    <a:lumMod val="50000"/>
                  </a:schemeClr>
                </a:solidFill>
                <a:latin typeface="Arial"/>
                <a:cs typeface="Arial"/>
              </a:rPr>
              <a:t>				</a:t>
            </a:r>
            <a:r>
              <a:rPr lang="ru-RU" sz="2800" b="1" i="1" spc="-150" dirty="0" smtClean="0">
                <a:solidFill>
                  <a:schemeClr val="tx2">
                    <a:lumMod val="50000"/>
                  </a:schemeClr>
                </a:solidFill>
                <a:latin typeface="Arial"/>
                <a:cs typeface="Arial"/>
              </a:rPr>
              <a:t>Для </a:t>
            </a:r>
            <a:r>
              <a:rPr lang="ru-RU" sz="2800" b="1" i="1" spc="-150" dirty="0">
                <a:solidFill>
                  <a:schemeClr val="tx2">
                    <a:lumMod val="50000"/>
                  </a:schemeClr>
                </a:solidFill>
                <a:latin typeface="Arial"/>
                <a:cs typeface="Arial"/>
              </a:rPr>
              <a:t>всех</a:t>
            </a:r>
          </a:p>
          <a:p>
            <a:pPr algn="l">
              <a:lnSpc>
                <a:spcPct val="90000"/>
              </a:lnSpc>
            </a:pPr>
            <a:r>
              <a:rPr lang="ru-RU" sz="3600" b="1" spc="-150" dirty="0">
                <a:solidFill>
                  <a:schemeClr val="tx2">
                    <a:lumMod val="50000"/>
                  </a:schemeClr>
                </a:solidFill>
                <a:latin typeface="Arial"/>
                <a:cs typeface="Arial"/>
              </a:rPr>
              <a:t>Взглянь на крест, </a:t>
            </a:r>
            <a:r>
              <a:rPr lang="ru-RU" sz="3800" b="1" spc="-150" dirty="0">
                <a:solidFill>
                  <a:schemeClr val="tx2">
                    <a:lumMod val="50000"/>
                  </a:schemeClr>
                </a:solidFill>
                <a:latin typeface="Arial"/>
                <a:cs typeface="Arial"/>
              </a:rPr>
              <a:t/>
            </a:r>
            <a:br>
              <a:rPr lang="ru-RU" sz="3800" b="1" spc="-150" dirty="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2800" b="1" i="1" spc="-150" dirty="0" err="1" smtClean="0">
                <a:solidFill>
                  <a:schemeClr val="tx2">
                    <a:lumMod val="50000"/>
                  </a:schemeClr>
                </a:solidFill>
                <a:latin typeface="Arial"/>
                <a:cs typeface="Arial"/>
              </a:rPr>
              <a:t>Взглянь</a:t>
            </a:r>
            <a:r>
              <a:rPr lang="ru-RU" sz="2800" b="1" i="1" spc="-150" dirty="0" smtClean="0">
                <a:solidFill>
                  <a:schemeClr val="tx2">
                    <a:lumMod val="50000"/>
                  </a:schemeClr>
                </a:solidFill>
                <a:latin typeface="Arial"/>
                <a:cs typeface="Arial"/>
              </a:rPr>
              <a:t> </a:t>
            </a:r>
            <a:r>
              <a:rPr lang="ru-RU" sz="2800" b="1" i="1" spc="-150" dirty="0">
                <a:solidFill>
                  <a:schemeClr val="tx2">
                    <a:lumMod val="50000"/>
                  </a:schemeClr>
                </a:solidFill>
                <a:latin typeface="Arial"/>
                <a:cs typeface="Arial"/>
              </a:rPr>
              <a:t>на крест</a:t>
            </a:r>
            <a:r>
              <a:rPr lang="ru-RU" sz="3800" b="1" spc="-150" dirty="0">
                <a:solidFill>
                  <a:schemeClr val="tx2">
                    <a:lumMod val="50000"/>
                  </a:schemeClr>
                </a:solidFill>
                <a:latin typeface="Arial"/>
                <a:cs typeface="Arial"/>
              </a:rPr>
              <a:t/>
            </a:r>
            <a:br>
              <a:rPr lang="ru-RU" sz="3800" b="1" spc="-150" dirty="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3600" b="1" spc="-150" dirty="0" smtClean="0">
                <a:solidFill>
                  <a:schemeClr val="tx2">
                    <a:lumMod val="50000"/>
                  </a:schemeClr>
                </a:solidFill>
                <a:latin typeface="Arial"/>
                <a:cs typeface="Arial"/>
              </a:rPr>
              <a:t>Голгофский крест</a:t>
            </a:r>
            <a:r>
              <a:rPr lang="ru-RU" sz="3800" b="1" spc="-150" dirty="0">
                <a:solidFill>
                  <a:schemeClr val="tx2">
                    <a:lumMod val="50000"/>
                  </a:schemeClr>
                </a:solidFill>
                <a:latin typeface="Arial"/>
                <a:cs typeface="Arial"/>
              </a:rPr>
              <a:t/>
            </a:r>
            <a:br>
              <a:rPr lang="ru-RU" sz="3800" b="1" spc="-150" dirty="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2800" b="1" i="1" spc="-150" dirty="0" smtClean="0">
                <a:solidFill>
                  <a:schemeClr val="tx2">
                    <a:lumMod val="50000"/>
                  </a:schemeClr>
                </a:solidFill>
                <a:latin typeface="Arial"/>
                <a:cs typeface="Arial"/>
              </a:rPr>
              <a:t>Голгофский </a:t>
            </a:r>
            <a:r>
              <a:rPr lang="ru-RU" sz="2800" b="1" i="1" spc="-150" dirty="0" smtClean="0">
                <a:solidFill>
                  <a:schemeClr val="tx2">
                    <a:lumMod val="50000"/>
                  </a:schemeClr>
                </a:solidFill>
                <a:latin typeface="Arial"/>
                <a:cs typeface="Arial"/>
              </a:rPr>
              <a:t>крест</a:t>
            </a:r>
            <a:r>
              <a:rPr lang="ru-RU" sz="2800" b="1" spc="-150" dirty="0" smtClean="0">
                <a:solidFill>
                  <a:schemeClr val="tx2">
                    <a:lumMod val="50000"/>
                  </a:schemeClr>
                </a:solidFill>
                <a:latin typeface="Arial"/>
                <a:cs typeface="Arial"/>
              </a:rPr>
              <a:t>.</a:t>
            </a:r>
            <a:endParaRPr lang="ru-RU" sz="2800" b="1" spc="-150" dirty="0">
              <a:solidFill>
                <a:schemeClr val="tx2">
                  <a:lumMod val="50000"/>
                </a:schemeClr>
              </a:solidFill>
              <a:latin typeface="Arial"/>
              <a:cs typeface="Arial"/>
            </a:endParaRPr>
          </a:p>
        </p:txBody>
      </p:sp>
    </p:spTree>
    <p:extLst>
      <p:ext uri="{BB962C8B-B14F-4D97-AF65-F5344CB8AC3E}">
        <p14:creationId xmlns:p14="http://schemas.microsoft.com/office/powerpoint/2010/main" val="304627446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99975" y="415225"/>
            <a:ext cx="6965879" cy="378440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3800" b="1" dirty="0">
                <a:latin typeface="Arial"/>
                <a:cs typeface="Arial"/>
              </a:rPr>
              <a:t>Христос, хоть </a:t>
            </a:r>
            <a:r>
              <a:rPr lang="ru-RU" sz="3800" b="1" dirty="0" smtClean="0">
                <a:latin typeface="Arial"/>
                <a:cs typeface="Arial"/>
              </a:rPr>
              <a:t>страдая</a:t>
            </a:r>
          </a:p>
          <a:p>
            <a:pPr algn="l" defTabSz="685800">
              <a:lnSpc>
                <a:spcPct val="90000"/>
              </a:lnSpc>
              <a:buClr>
                <a:srgbClr val="595959"/>
              </a:buClr>
            </a:pPr>
            <a:r>
              <a:rPr lang="ru-RU" sz="3800" b="1" dirty="0">
                <a:latin typeface="Arial"/>
                <a:cs typeface="Arial"/>
              </a:rPr>
              <a:t>И</a:t>
            </a:r>
            <a:r>
              <a:rPr lang="ru-RU" sz="3800" b="1" dirty="0" smtClean="0">
                <a:latin typeface="Arial"/>
                <a:cs typeface="Arial"/>
              </a:rPr>
              <a:t> </a:t>
            </a:r>
            <a:r>
              <a:rPr lang="ru-RU" sz="3800" b="1" dirty="0">
                <a:latin typeface="Arial"/>
                <a:cs typeface="Arial"/>
              </a:rPr>
              <a:t>на кресте,</a:t>
            </a:r>
          </a:p>
          <a:p>
            <a:pPr algn="l" defTabSz="685800">
              <a:lnSpc>
                <a:spcPct val="90000"/>
              </a:lnSpc>
              <a:buClr>
                <a:srgbClr val="595959"/>
              </a:buClr>
            </a:pPr>
            <a:r>
              <a:rPr lang="ru-RU" sz="3800" b="1" dirty="0">
                <a:latin typeface="Arial"/>
                <a:cs typeface="Arial"/>
              </a:rPr>
              <a:t>Нежно зовёт</a:t>
            </a:r>
            <a:r>
              <a:rPr lang="ru-RU" sz="3800" b="1" dirty="0" smtClean="0">
                <a:latin typeface="Arial"/>
                <a:cs typeface="Arial"/>
              </a:rPr>
              <a:t>:</a:t>
            </a:r>
            <a:br>
              <a:rPr lang="ru-RU" sz="3800" b="1" dirty="0" smtClean="0">
                <a:latin typeface="Arial"/>
                <a:cs typeface="Arial"/>
              </a:rPr>
            </a:br>
            <a:r>
              <a:rPr lang="ru-RU" sz="3800" b="1" dirty="0" smtClean="0">
                <a:latin typeface="Arial"/>
                <a:cs typeface="Arial"/>
              </a:rPr>
              <a:t>«Приди </a:t>
            </a:r>
            <a:r>
              <a:rPr lang="ru-RU" sz="3800" b="1" dirty="0">
                <a:latin typeface="Arial"/>
                <a:cs typeface="Arial"/>
              </a:rPr>
              <a:t>ко Мне</a:t>
            </a:r>
            <a:r>
              <a:rPr lang="ru-RU" sz="3800" b="1" dirty="0" smtClean="0">
                <a:latin typeface="Arial"/>
                <a:cs typeface="Arial"/>
              </a:rPr>
              <a:t>!</a:t>
            </a:r>
            <a:endParaRPr lang="ru-RU" sz="3800" b="1" dirty="0">
              <a:latin typeface="Arial"/>
              <a:cs typeface="Arial"/>
            </a:endParaRPr>
          </a:p>
          <a:p>
            <a:pPr algn="l" defTabSz="685800">
              <a:lnSpc>
                <a:spcPct val="90000"/>
              </a:lnSpc>
              <a:buClr>
                <a:srgbClr val="595959"/>
              </a:buClr>
            </a:pPr>
            <a:r>
              <a:rPr lang="ru-RU" sz="3800" b="1" dirty="0">
                <a:latin typeface="Arial"/>
                <a:cs typeface="Arial"/>
              </a:rPr>
              <a:t>Всякий, кто с </a:t>
            </a:r>
            <a:r>
              <a:rPr lang="ru-RU" sz="3800" b="1" dirty="0" smtClean="0">
                <a:latin typeface="Arial"/>
                <a:cs typeface="Arial"/>
              </a:rPr>
              <a:t>верой</a:t>
            </a:r>
            <a:r>
              <a:rPr lang="ru-RU" sz="3800" b="1" dirty="0">
                <a:latin typeface="Arial"/>
                <a:cs typeface="Arial"/>
              </a:rPr>
              <a:t> </a:t>
            </a:r>
            <a:r>
              <a:rPr lang="ru-RU" sz="3800" b="1" dirty="0" smtClean="0">
                <a:latin typeface="Arial"/>
                <a:cs typeface="Arial"/>
              </a:rPr>
              <a:t>ко </a:t>
            </a:r>
            <a:r>
              <a:rPr lang="ru-RU" sz="3800" b="1" dirty="0">
                <a:latin typeface="Arial"/>
                <a:cs typeface="Arial"/>
              </a:rPr>
              <a:t>Мне </a:t>
            </a:r>
            <a:r>
              <a:rPr lang="ru-RU" sz="3800" b="1" dirty="0" smtClean="0">
                <a:latin typeface="Arial"/>
                <a:cs typeface="Arial"/>
              </a:rPr>
              <a:t>Придёт, спасенье </a:t>
            </a:r>
            <a:endParaRPr lang="ru-RU" sz="3800" b="1" dirty="0">
              <a:latin typeface="Arial"/>
              <a:cs typeface="Arial"/>
            </a:endParaRPr>
          </a:p>
          <a:p>
            <a:pPr algn="l" defTabSz="685800">
              <a:lnSpc>
                <a:spcPct val="90000"/>
              </a:lnSpc>
              <a:buClr>
                <a:srgbClr val="595959"/>
              </a:buClr>
            </a:pPr>
            <a:r>
              <a:rPr lang="ru-RU" sz="3800" b="1" dirty="0">
                <a:latin typeface="Arial"/>
                <a:cs typeface="Arial"/>
              </a:rPr>
              <a:t>О</a:t>
            </a:r>
            <a:r>
              <a:rPr lang="ru-RU" sz="3800" b="1" dirty="0" smtClean="0">
                <a:latin typeface="Arial"/>
                <a:cs typeface="Arial"/>
              </a:rPr>
              <a:t>т </a:t>
            </a:r>
            <a:r>
              <a:rPr lang="ru-RU" sz="3800" b="1" dirty="0">
                <a:latin typeface="Arial"/>
                <a:cs typeface="Arial"/>
              </a:rPr>
              <a:t>гибели </a:t>
            </a:r>
            <a:r>
              <a:rPr lang="ru-RU" sz="3800" b="1" dirty="0" smtClean="0">
                <a:latin typeface="Arial"/>
                <a:cs typeface="Arial"/>
              </a:rPr>
              <a:t>обретёт».</a:t>
            </a:r>
            <a:endParaRPr lang="ru-RU" sz="3800" b="1" dirty="0">
              <a:latin typeface="Arial"/>
              <a:cs typeface="Arial"/>
            </a:endParaRPr>
          </a:p>
        </p:txBody>
      </p:sp>
    </p:spTree>
    <p:extLst>
      <p:ext uri="{BB962C8B-B14F-4D97-AF65-F5344CB8AC3E}">
        <p14:creationId xmlns:p14="http://schemas.microsoft.com/office/powerpoint/2010/main" val="390634074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6" name="Содержимое 2"/>
          <p:cNvSpPr txBox="1">
            <a:spLocks/>
          </p:cNvSpPr>
          <p:nvPr/>
        </p:nvSpPr>
        <p:spPr>
          <a:xfrm>
            <a:off x="1943516" y="127446"/>
            <a:ext cx="7625100" cy="4644516"/>
          </a:xfrm>
          <a:prstGeom prst="rect">
            <a:avLst/>
          </a:prstGeom>
        </p:spPr>
        <p:txBody>
          <a:bodyPr vert="horz" lIns="91436" tIns="45718" rIns="91436" bIns="45718" rtlCol="0">
            <a:noAutofit/>
          </a:bodyPr>
          <a:lstStyle/>
          <a:p>
            <a:pPr algn="l">
              <a:lnSpc>
                <a:spcPct val="9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Припев:</a:t>
            </a:r>
          </a:p>
          <a:p>
            <a:pPr algn="l">
              <a:lnSpc>
                <a:spcPct val="90000"/>
              </a:lnSpc>
            </a:pPr>
            <a:r>
              <a:rPr lang="ru-RU" sz="3600" b="1" spc="-150" dirty="0" err="1" smtClean="0">
                <a:solidFill>
                  <a:schemeClr val="tx2">
                    <a:lumMod val="50000"/>
                  </a:schemeClr>
                </a:solidFill>
                <a:latin typeface="Arial" panose="020B0604020202020204" pitchFamily="34" charset="0"/>
                <a:cs typeface="Arial" panose="020B0604020202020204" pitchFamily="34" charset="0"/>
              </a:rPr>
              <a:t>Взглянь</a:t>
            </a: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a:solidFill>
                  <a:schemeClr val="tx2">
                    <a:lumMod val="50000"/>
                  </a:schemeClr>
                </a:solidFill>
                <a:latin typeface="Arial" panose="020B0604020202020204" pitchFamily="34" charset="0"/>
                <a:cs typeface="Arial" panose="020B0604020202020204" pitchFamily="34" charset="0"/>
              </a:rPr>
              <a:t>на крест, </a:t>
            </a:r>
            <a:endParaRPr lang="ru-RU" sz="3600" b="1" spc="-150"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3600" b="1" i="1" spc="-150" dirty="0" smtClean="0">
                <a:solidFill>
                  <a:schemeClr val="tx2">
                    <a:lumMod val="50000"/>
                  </a:schemeClr>
                </a:solidFill>
                <a:latin typeface="Arial" panose="020B0604020202020204" pitchFamily="34" charset="0"/>
                <a:cs typeface="Arial" panose="020B0604020202020204" pitchFamily="34" charset="0"/>
              </a:rPr>
              <a:t>	</a:t>
            </a:r>
            <a:r>
              <a:rPr lang="ru-RU" sz="3600" b="1" i="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err="1" smtClean="0">
                <a:solidFill>
                  <a:schemeClr val="tx2">
                    <a:lumMod val="50000"/>
                  </a:schemeClr>
                </a:solidFill>
                <a:latin typeface="Arial" panose="020B0604020202020204" pitchFamily="34" charset="0"/>
                <a:cs typeface="Arial" panose="020B0604020202020204" pitchFamily="34" charset="0"/>
              </a:rPr>
              <a:t>Взглянь</a:t>
            </a:r>
            <a:r>
              <a:rPr lang="ru-RU" sz="2800" b="1" i="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a:solidFill>
                  <a:schemeClr val="tx2">
                    <a:lumMod val="50000"/>
                  </a:schemeClr>
                </a:solidFill>
                <a:latin typeface="Arial" panose="020B0604020202020204" pitchFamily="34" charset="0"/>
                <a:cs typeface="Arial" panose="020B0604020202020204" pitchFamily="34" charset="0"/>
              </a:rPr>
              <a:t>на </a:t>
            </a:r>
            <a:r>
              <a:rPr lang="ru-RU" sz="2800" b="1" i="1" spc="-150" dirty="0" smtClean="0">
                <a:solidFill>
                  <a:schemeClr val="tx2">
                    <a:lumMod val="50000"/>
                  </a:schemeClr>
                </a:solidFill>
                <a:latin typeface="Arial" panose="020B0604020202020204" pitchFamily="34" charset="0"/>
                <a:cs typeface="Arial" panose="020B0604020202020204" pitchFamily="34" charset="0"/>
              </a:rPr>
              <a:t>крест</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Голгофский </a:t>
            </a:r>
            <a:r>
              <a:rPr lang="ru-RU" sz="3600" b="1" spc="-150" dirty="0">
                <a:solidFill>
                  <a:schemeClr val="tx2">
                    <a:lumMod val="50000"/>
                  </a:schemeClr>
                </a:solidFill>
                <a:latin typeface="Arial" panose="020B0604020202020204" pitchFamily="34" charset="0"/>
                <a:cs typeface="Arial" panose="020B0604020202020204" pitchFamily="34" charset="0"/>
              </a:rPr>
              <a:t>крест</a:t>
            </a:r>
            <a:r>
              <a:rPr lang="ru-RU" sz="3600" b="1" spc="-150" dirty="0" smtClean="0">
                <a:solidFill>
                  <a:schemeClr val="tx2">
                    <a:lumMod val="50000"/>
                  </a:schemeClr>
                </a:solidFill>
                <a:latin typeface="Arial" panose="020B0604020202020204" pitchFamily="34" charset="0"/>
                <a:cs typeface="Arial" panose="020B0604020202020204" pitchFamily="34" charset="0"/>
              </a:rPr>
              <a:t>,</a:t>
            </a:r>
          </a:p>
          <a:p>
            <a:pPr algn="l">
              <a:lnSpc>
                <a:spcPct val="90000"/>
              </a:lnSpc>
            </a:pPr>
            <a:r>
              <a:rPr lang="ru-RU" sz="3600" b="1" i="1" spc="-150" dirty="0">
                <a:solidFill>
                  <a:schemeClr val="tx2">
                    <a:lumMod val="50000"/>
                  </a:schemeClr>
                </a:solidFill>
                <a:latin typeface="Arial" panose="020B0604020202020204" pitchFamily="34" charset="0"/>
                <a:cs typeface="Arial" panose="020B0604020202020204" pitchFamily="34" charset="0"/>
              </a:rPr>
              <a:t>	</a:t>
            </a:r>
            <a:r>
              <a:rPr lang="ru-RU" sz="3600" b="1" i="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smtClean="0">
                <a:solidFill>
                  <a:schemeClr val="tx2">
                    <a:lumMod val="50000"/>
                  </a:schemeClr>
                </a:solidFill>
                <a:latin typeface="Arial" panose="020B0604020202020204" pitchFamily="34" charset="0"/>
                <a:cs typeface="Arial" panose="020B0604020202020204" pitchFamily="34" charset="0"/>
              </a:rPr>
              <a:t>Голгофский </a:t>
            </a:r>
            <a:r>
              <a:rPr lang="ru-RU" sz="2800" b="1" i="1" spc="-150" dirty="0">
                <a:solidFill>
                  <a:schemeClr val="tx2">
                    <a:lumMod val="50000"/>
                  </a:schemeClr>
                </a:solidFill>
                <a:latin typeface="Arial" panose="020B0604020202020204" pitchFamily="34" charset="0"/>
                <a:cs typeface="Arial" panose="020B0604020202020204" pitchFamily="34" charset="0"/>
              </a:rPr>
              <a:t>крест</a:t>
            </a:r>
          </a:p>
          <a:p>
            <a:pPr algn="l">
              <a:lnSpc>
                <a:spcPct val="9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В нём одном</a:t>
            </a:r>
            <a:br>
              <a:rPr lang="ru-RU" sz="3600" b="1" spc="-150" dirty="0" smtClean="0">
                <a:solidFill>
                  <a:schemeClr val="tx2">
                    <a:lumMod val="50000"/>
                  </a:schemeClr>
                </a:solidFill>
                <a:latin typeface="Arial" panose="020B0604020202020204" pitchFamily="34" charset="0"/>
                <a:cs typeface="Arial" panose="020B0604020202020204" pitchFamily="34" charset="0"/>
              </a:rPr>
            </a:b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smtClean="0">
                <a:solidFill>
                  <a:schemeClr val="tx2">
                    <a:lumMod val="50000"/>
                  </a:schemeClr>
                </a:solidFill>
                <a:latin typeface="Arial" panose="020B0604020202020204" pitchFamily="34" charset="0"/>
                <a:cs typeface="Arial" panose="020B0604020202020204" pitchFamily="34" charset="0"/>
              </a:rPr>
              <a:t>В </a:t>
            </a:r>
            <a:r>
              <a:rPr lang="ru-RU" sz="2800" b="1" i="1" spc="-150" dirty="0" smtClean="0">
                <a:solidFill>
                  <a:schemeClr val="tx2">
                    <a:lumMod val="50000"/>
                  </a:schemeClr>
                </a:solidFill>
                <a:latin typeface="Arial" panose="020B0604020202020204" pitchFamily="34" charset="0"/>
                <a:cs typeface="Arial" panose="020B0604020202020204" pitchFamily="34" charset="0"/>
              </a:rPr>
              <a:t>нём одном</a:t>
            </a:r>
            <a:endParaRPr lang="ru-RU" sz="2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Вся жизнь твоя;</a:t>
            </a:r>
            <a:br>
              <a:rPr lang="ru-RU" sz="3600" b="1" spc="-150" dirty="0" smtClean="0">
                <a:solidFill>
                  <a:schemeClr val="tx2">
                    <a:lumMod val="50000"/>
                  </a:schemeClr>
                </a:solidFill>
                <a:latin typeface="Arial" panose="020B0604020202020204" pitchFamily="34" charset="0"/>
                <a:cs typeface="Arial" panose="020B0604020202020204" pitchFamily="34" charset="0"/>
              </a:rPr>
            </a:b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smtClean="0">
                <a:solidFill>
                  <a:schemeClr val="tx2">
                    <a:lumMod val="50000"/>
                  </a:schemeClr>
                </a:solidFill>
                <a:latin typeface="Arial" panose="020B0604020202020204" pitchFamily="34" charset="0"/>
                <a:cs typeface="Arial" panose="020B0604020202020204" pitchFamily="34" charset="0"/>
              </a:rPr>
              <a:t>Вся </a:t>
            </a:r>
            <a:r>
              <a:rPr lang="ru-RU" sz="2800" b="1" i="1" spc="-150" dirty="0" smtClean="0">
                <a:solidFill>
                  <a:schemeClr val="tx2">
                    <a:lumMod val="50000"/>
                  </a:schemeClr>
                </a:solidFill>
                <a:latin typeface="Arial" panose="020B0604020202020204" pitchFamily="34" charset="0"/>
                <a:cs typeface="Arial" panose="020B0604020202020204" pitchFamily="34" charset="0"/>
              </a:rPr>
              <a:t>жизнь твоя</a:t>
            </a:r>
            <a:endParaRPr lang="ru-RU" sz="2800" b="1" i="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810018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6" name="Содержимое 2"/>
          <p:cNvSpPr txBox="1">
            <a:spLocks/>
          </p:cNvSpPr>
          <p:nvPr/>
        </p:nvSpPr>
        <p:spPr>
          <a:xfrm>
            <a:off x="1950531" y="113412"/>
            <a:ext cx="7639133" cy="4644516"/>
          </a:xfrm>
          <a:prstGeom prst="rect">
            <a:avLst/>
          </a:prstGeom>
        </p:spPr>
        <p:txBody>
          <a:bodyPr vert="horz" lIns="91436" tIns="45718" rIns="91436" bIns="45718" rtlCol="0">
            <a:noAutofit/>
          </a:bodyPr>
          <a:lstStyle/>
          <a:p>
            <a:pPr algn="l">
              <a:lnSpc>
                <a:spcPct val="90000"/>
              </a:lnSpc>
            </a:pPr>
            <a:r>
              <a:rPr lang="ru-RU" sz="3600" b="1" spc="-150" dirty="0" smtClean="0">
                <a:solidFill>
                  <a:schemeClr val="tx2">
                    <a:lumMod val="50000"/>
                  </a:schemeClr>
                </a:solidFill>
                <a:latin typeface="Arial"/>
                <a:cs typeface="Arial"/>
              </a:rPr>
              <a:t>Припев:</a:t>
            </a:r>
          </a:p>
          <a:p>
            <a:pPr algn="l">
              <a:lnSpc>
                <a:spcPct val="90000"/>
              </a:lnSpc>
            </a:pPr>
            <a:r>
              <a:rPr lang="ru-RU" sz="3600" b="1" spc="-150" dirty="0" smtClean="0">
                <a:solidFill>
                  <a:schemeClr val="tx2">
                    <a:lumMod val="50000"/>
                  </a:schemeClr>
                </a:solidFill>
                <a:latin typeface="Arial"/>
                <a:cs typeface="Arial"/>
              </a:rPr>
              <a:t>В </a:t>
            </a:r>
            <a:r>
              <a:rPr lang="ru-RU" sz="3600" b="1" spc="-150" dirty="0">
                <a:solidFill>
                  <a:schemeClr val="tx2">
                    <a:lumMod val="50000"/>
                  </a:schemeClr>
                </a:solidFill>
                <a:latin typeface="Arial"/>
                <a:cs typeface="Arial"/>
              </a:rPr>
              <a:t>нём </a:t>
            </a:r>
            <a:r>
              <a:rPr lang="ru-RU" sz="3600" b="1" spc="-150" dirty="0" smtClean="0">
                <a:solidFill>
                  <a:schemeClr val="tx2">
                    <a:lumMod val="50000"/>
                  </a:schemeClr>
                </a:solidFill>
                <a:latin typeface="Arial"/>
                <a:cs typeface="Arial"/>
              </a:rPr>
              <a:t>спасение</a:t>
            </a:r>
            <a:r>
              <a:rPr lang="ru-RU" sz="3800" b="1" spc="-150" dirty="0" smtClean="0">
                <a:solidFill>
                  <a:schemeClr val="tx2">
                    <a:lumMod val="50000"/>
                  </a:schemeClr>
                </a:solidFill>
                <a:latin typeface="Arial"/>
                <a:cs typeface="Arial"/>
              </a:rPr>
              <a:t/>
            </a:r>
            <a:br>
              <a:rPr lang="ru-RU" sz="3800" b="1" spc="-150" dirty="0" smtClean="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3800" b="1" spc="-150" dirty="0" smtClean="0">
                <a:solidFill>
                  <a:schemeClr val="tx2">
                    <a:lumMod val="50000"/>
                  </a:schemeClr>
                </a:solidFill>
                <a:latin typeface="Arial"/>
                <a:cs typeface="Arial"/>
              </a:rPr>
              <a:t>				</a:t>
            </a:r>
            <a:r>
              <a:rPr lang="ru-RU" sz="2800" b="1" i="1" spc="-150" dirty="0" smtClean="0">
                <a:solidFill>
                  <a:schemeClr val="tx2">
                    <a:lumMod val="50000"/>
                  </a:schemeClr>
                </a:solidFill>
                <a:latin typeface="Arial"/>
                <a:cs typeface="Arial"/>
              </a:rPr>
              <a:t>В </a:t>
            </a:r>
            <a:r>
              <a:rPr lang="ru-RU" sz="2800" b="1" i="1" spc="-150" dirty="0">
                <a:solidFill>
                  <a:schemeClr val="tx2">
                    <a:lumMod val="50000"/>
                  </a:schemeClr>
                </a:solidFill>
                <a:latin typeface="Arial"/>
                <a:cs typeface="Arial"/>
              </a:rPr>
              <a:t>нём спасение </a:t>
            </a:r>
          </a:p>
          <a:p>
            <a:pPr algn="l">
              <a:lnSpc>
                <a:spcPct val="90000"/>
              </a:lnSpc>
            </a:pPr>
            <a:r>
              <a:rPr lang="ru-RU" sz="3600" b="1" spc="-150" dirty="0" smtClean="0">
                <a:solidFill>
                  <a:schemeClr val="tx2">
                    <a:lumMod val="50000"/>
                  </a:schemeClr>
                </a:solidFill>
                <a:latin typeface="Arial"/>
                <a:cs typeface="Arial"/>
              </a:rPr>
              <a:t>Для </a:t>
            </a:r>
            <a:r>
              <a:rPr lang="ru-RU" sz="3600" b="1" spc="-150" dirty="0">
                <a:solidFill>
                  <a:schemeClr val="tx2">
                    <a:lumMod val="50000"/>
                  </a:schemeClr>
                </a:solidFill>
                <a:latin typeface="Arial"/>
                <a:cs typeface="Arial"/>
              </a:rPr>
              <a:t>всех, </a:t>
            </a:r>
            <a:r>
              <a:rPr lang="ru-RU" sz="3800" b="1" spc="-150" dirty="0" smtClean="0">
                <a:solidFill>
                  <a:schemeClr val="tx2">
                    <a:lumMod val="50000"/>
                  </a:schemeClr>
                </a:solidFill>
                <a:latin typeface="Arial"/>
                <a:cs typeface="Arial"/>
              </a:rPr>
              <a:t/>
            </a:r>
            <a:br>
              <a:rPr lang="ru-RU" sz="3800" b="1" spc="-150" dirty="0" smtClean="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3800" b="1" spc="-150" dirty="0" smtClean="0">
                <a:solidFill>
                  <a:schemeClr val="tx2">
                    <a:lumMod val="50000"/>
                  </a:schemeClr>
                </a:solidFill>
                <a:latin typeface="Arial"/>
                <a:cs typeface="Arial"/>
              </a:rPr>
              <a:t>				</a:t>
            </a:r>
            <a:r>
              <a:rPr lang="ru-RU" sz="2800" b="1" i="1" spc="-150" dirty="0" smtClean="0">
                <a:solidFill>
                  <a:schemeClr val="tx2">
                    <a:lumMod val="50000"/>
                  </a:schemeClr>
                </a:solidFill>
                <a:latin typeface="Arial"/>
                <a:cs typeface="Arial"/>
              </a:rPr>
              <a:t>Для </a:t>
            </a:r>
            <a:r>
              <a:rPr lang="ru-RU" sz="2800" b="1" i="1" spc="-150" dirty="0">
                <a:solidFill>
                  <a:schemeClr val="tx2">
                    <a:lumMod val="50000"/>
                  </a:schemeClr>
                </a:solidFill>
                <a:latin typeface="Arial"/>
                <a:cs typeface="Arial"/>
              </a:rPr>
              <a:t>всех</a:t>
            </a:r>
          </a:p>
          <a:p>
            <a:pPr algn="l">
              <a:lnSpc>
                <a:spcPct val="90000"/>
              </a:lnSpc>
            </a:pPr>
            <a:r>
              <a:rPr lang="ru-RU" sz="3600" b="1" spc="-150" dirty="0">
                <a:solidFill>
                  <a:schemeClr val="tx2">
                    <a:lumMod val="50000"/>
                  </a:schemeClr>
                </a:solidFill>
                <a:latin typeface="Arial"/>
                <a:cs typeface="Arial"/>
              </a:rPr>
              <a:t>Взглянь на крест, </a:t>
            </a:r>
            <a:r>
              <a:rPr lang="ru-RU" sz="3800" b="1" spc="-150" dirty="0">
                <a:solidFill>
                  <a:schemeClr val="tx2">
                    <a:lumMod val="50000"/>
                  </a:schemeClr>
                </a:solidFill>
                <a:latin typeface="Arial"/>
                <a:cs typeface="Arial"/>
              </a:rPr>
              <a:t/>
            </a:r>
            <a:br>
              <a:rPr lang="ru-RU" sz="3800" b="1" spc="-150" dirty="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2800" b="1" i="1" spc="-150" dirty="0" err="1" smtClean="0">
                <a:solidFill>
                  <a:schemeClr val="tx2">
                    <a:lumMod val="50000"/>
                  </a:schemeClr>
                </a:solidFill>
                <a:latin typeface="Arial"/>
                <a:cs typeface="Arial"/>
              </a:rPr>
              <a:t>Взглянь</a:t>
            </a:r>
            <a:r>
              <a:rPr lang="ru-RU" sz="2800" b="1" i="1" spc="-150" dirty="0" smtClean="0">
                <a:solidFill>
                  <a:schemeClr val="tx2">
                    <a:lumMod val="50000"/>
                  </a:schemeClr>
                </a:solidFill>
                <a:latin typeface="Arial"/>
                <a:cs typeface="Arial"/>
              </a:rPr>
              <a:t> </a:t>
            </a:r>
            <a:r>
              <a:rPr lang="ru-RU" sz="2800" b="1" i="1" spc="-150" dirty="0">
                <a:solidFill>
                  <a:schemeClr val="tx2">
                    <a:lumMod val="50000"/>
                  </a:schemeClr>
                </a:solidFill>
                <a:latin typeface="Arial"/>
                <a:cs typeface="Arial"/>
              </a:rPr>
              <a:t>на крест</a:t>
            </a:r>
            <a:r>
              <a:rPr lang="ru-RU" sz="3800" b="1" spc="-150" dirty="0">
                <a:solidFill>
                  <a:schemeClr val="tx2">
                    <a:lumMod val="50000"/>
                  </a:schemeClr>
                </a:solidFill>
                <a:latin typeface="Arial"/>
                <a:cs typeface="Arial"/>
              </a:rPr>
              <a:t/>
            </a:r>
            <a:br>
              <a:rPr lang="ru-RU" sz="3800" b="1" spc="-150" dirty="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3600" b="1" spc="-150" dirty="0" smtClean="0">
                <a:solidFill>
                  <a:schemeClr val="tx2">
                    <a:lumMod val="50000"/>
                  </a:schemeClr>
                </a:solidFill>
                <a:latin typeface="Arial"/>
                <a:cs typeface="Arial"/>
              </a:rPr>
              <a:t>Голгофский крест</a:t>
            </a:r>
            <a:r>
              <a:rPr lang="ru-RU" sz="3800" b="1" spc="-150" dirty="0">
                <a:solidFill>
                  <a:schemeClr val="tx2">
                    <a:lumMod val="50000"/>
                  </a:schemeClr>
                </a:solidFill>
                <a:latin typeface="Arial"/>
                <a:cs typeface="Arial"/>
              </a:rPr>
              <a:t/>
            </a:r>
            <a:br>
              <a:rPr lang="ru-RU" sz="3800" b="1" spc="-150" dirty="0">
                <a:solidFill>
                  <a:schemeClr val="tx2">
                    <a:lumMod val="50000"/>
                  </a:schemeClr>
                </a:solidFill>
                <a:latin typeface="Arial"/>
                <a:cs typeface="Arial"/>
              </a:rPr>
            </a:br>
            <a:r>
              <a:rPr lang="ru-RU" sz="3800" b="1" spc="-150" dirty="0" smtClean="0">
                <a:solidFill>
                  <a:schemeClr val="tx2">
                    <a:lumMod val="50000"/>
                  </a:schemeClr>
                </a:solidFill>
                <a:latin typeface="Arial"/>
                <a:cs typeface="Arial"/>
              </a:rPr>
              <a:t>					</a:t>
            </a:r>
            <a:r>
              <a:rPr lang="ru-RU" sz="2800" b="1" i="1" spc="-150" dirty="0" smtClean="0">
                <a:solidFill>
                  <a:schemeClr val="tx2">
                    <a:lumMod val="50000"/>
                  </a:schemeClr>
                </a:solidFill>
                <a:latin typeface="Arial"/>
                <a:cs typeface="Arial"/>
              </a:rPr>
              <a:t>Голгофский </a:t>
            </a:r>
            <a:r>
              <a:rPr lang="ru-RU" sz="2800" b="1" i="1" spc="-150" dirty="0" smtClean="0">
                <a:solidFill>
                  <a:schemeClr val="tx2">
                    <a:lumMod val="50000"/>
                  </a:schemeClr>
                </a:solidFill>
                <a:latin typeface="Arial"/>
                <a:cs typeface="Arial"/>
              </a:rPr>
              <a:t>крест</a:t>
            </a:r>
            <a:r>
              <a:rPr lang="ru-RU" sz="2800" b="1" spc="-150" dirty="0" smtClean="0">
                <a:solidFill>
                  <a:schemeClr val="tx2">
                    <a:lumMod val="50000"/>
                  </a:schemeClr>
                </a:solidFill>
                <a:latin typeface="Arial"/>
                <a:cs typeface="Arial"/>
              </a:rPr>
              <a:t>.</a:t>
            </a:r>
            <a:endParaRPr lang="ru-RU" sz="2800" b="1" spc="-150" dirty="0">
              <a:solidFill>
                <a:schemeClr val="tx2">
                  <a:lumMod val="50000"/>
                </a:schemeClr>
              </a:solidFill>
              <a:latin typeface="Arial"/>
              <a:cs typeface="Arial"/>
            </a:endParaRPr>
          </a:p>
        </p:txBody>
      </p:sp>
    </p:spTree>
    <p:extLst>
      <p:ext uri="{BB962C8B-B14F-4D97-AF65-F5344CB8AC3E}">
        <p14:creationId xmlns:p14="http://schemas.microsoft.com/office/powerpoint/2010/main" val="304627446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78182" y="407083"/>
            <a:ext cx="7044660" cy="377626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3800" b="1" dirty="0">
                <a:latin typeface="Arial"/>
                <a:cs typeface="Arial"/>
              </a:rPr>
              <a:t>Когда всё затмит </a:t>
            </a:r>
            <a:r>
              <a:rPr lang="ru-RU" sz="3800" b="1" dirty="0" smtClean="0">
                <a:latin typeface="Arial"/>
                <a:cs typeface="Arial"/>
              </a:rPr>
              <a:t/>
            </a:r>
            <a:br>
              <a:rPr lang="ru-RU" sz="3800" b="1" dirty="0" smtClean="0">
                <a:latin typeface="Arial"/>
                <a:cs typeface="Arial"/>
              </a:rPr>
            </a:br>
            <a:r>
              <a:rPr lang="ru-RU" sz="3800" b="1" dirty="0" smtClean="0">
                <a:latin typeface="Arial"/>
                <a:cs typeface="Arial"/>
              </a:rPr>
              <a:t>Искушений </a:t>
            </a:r>
            <a:r>
              <a:rPr lang="ru-RU" sz="3800" b="1" dirty="0">
                <a:latin typeface="Arial"/>
                <a:cs typeface="Arial"/>
              </a:rPr>
              <a:t>мрак</a:t>
            </a:r>
          </a:p>
          <a:p>
            <a:pPr algn="l" defTabSz="685800">
              <a:lnSpc>
                <a:spcPct val="90000"/>
              </a:lnSpc>
              <a:buClr>
                <a:srgbClr val="595959"/>
              </a:buClr>
            </a:pPr>
            <a:r>
              <a:rPr lang="ru-RU" sz="3800" b="1" dirty="0">
                <a:latin typeface="Arial"/>
                <a:cs typeface="Arial"/>
              </a:rPr>
              <a:t>И ополчится жизни враг,</a:t>
            </a:r>
          </a:p>
          <a:p>
            <a:pPr algn="l" defTabSz="685800">
              <a:lnSpc>
                <a:spcPct val="90000"/>
              </a:lnSpc>
              <a:buClr>
                <a:srgbClr val="595959"/>
              </a:buClr>
            </a:pPr>
            <a:r>
              <a:rPr lang="ru-RU" sz="3800" b="1" dirty="0">
                <a:latin typeface="Arial"/>
                <a:cs typeface="Arial"/>
              </a:rPr>
              <a:t>То не </a:t>
            </a:r>
            <a:r>
              <a:rPr lang="ru-RU" sz="3800" b="1" dirty="0" smtClean="0">
                <a:latin typeface="Arial"/>
                <a:cs typeface="Arial"/>
              </a:rPr>
              <a:t>забудьте</a:t>
            </a:r>
            <a:br>
              <a:rPr lang="ru-RU" sz="3800" b="1" dirty="0" smtClean="0">
                <a:latin typeface="Arial"/>
                <a:cs typeface="Arial"/>
              </a:rPr>
            </a:br>
            <a:r>
              <a:rPr lang="ru-RU" sz="3800" b="1" dirty="0" smtClean="0">
                <a:latin typeface="Arial"/>
                <a:cs typeface="Arial"/>
              </a:rPr>
              <a:t>На </a:t>
            </a:r>
            <a:r>
              <a:rPr lang="ru-RU" sz="3800" b="1" dirty="0">
                <a:latin typeface="Arial"/>
                <a:cs typeface="Arial"/>
              </a:rPr>
              <a:t>крест взглянуть </a:t>
            </a:r>
            <a:r>
              <a:rPr lang="mr-IN" sz="3800" b="1" dirty="0" smtClean="0">
                <a:latin typeface="Arial"/>
                <a:cs typeface="Arial"/>
              </a:rPr>
              <a:t>–</a:t>
            </a:r>
            <a:r>
              <a:rPr lang="ru-RU" sz="3800" b="1" dirty="0" smtClean="0">
                <a:latin typeface="Arial"/>
                <a:cs typeface="Arial"/>
              </a:rPr>
              <a:t> </a:t>
            </a:r>
            <a:endParaRPr lang="ru-RU" sz="3800" b="1" dirty="0">
              <a:latin typeface="Arial"/>
              <a:cs typeface="Arial"/>
            </a:endParaRPr>
          </a:p>
          <a:p>
            <a:pPr algn="l" defTabSz="685800">
              <a:lnSpc>
                <a:spcPct val="90000"/>
              </a:lnSpc>
              <a:buClr>
                <a:srgbClr val="595959"/>
              </a:buClr>
            </a:pPr>
            <a:r>
              <a:rPr lang="ru-RU" sz="3800" b="1" dirty="0">
                <a:latin typeface="Arial"/>
                <a:cs typeface="Arial"/>
              </a:rPr>
              <a:t>И тотчас светлей станет </a:t>
            </a:r>
            <a:r>
              <a:rPr lang="ru-RU" sz="3800" b="1" dirty="0" smtClean="0">
                <a:latin typeface="Arial"/>
                <a:cs typeface="Arial"/>
              </a:rPr>
              <a:t>Мрачный </a:t>
            </a:r>
            <a:r>
              <a:rPr lang="ru-RU" sz="3800" b="1" dirty="0">
                <a:latin typeface="Arial"/>
                <a:cs typeface="Arial"/>
              </a:rPr>
              <a:t>путь.</a:t>
            </a:r>
          </a:p>
        </p:txBody>
      </p:sp>
    </p:spTree>
    <p:extLst>
      <p:ext uri="{BB962C8B-B14F-4D97-AF65-F5344CB8AC3E}">
        <p14:creationId xmlns:p14="http://schemas.microsoft.com/office/powerpoint/2010/main" val="357580944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6" name="Содержимое 2"/>
          <p:cNvSpPr txBox="1">
            <a:spLocks/>
          </p:cNvSpPr>
          <p:nvPr/>
        </p:nvSpPr>
        <p:spPr>
          <a:xfrm>
            <a:off x="1943516" y="127446"/>
            <a:ext cx="7625100" cy="4644516"/>
          </a:xfrm>
          <a:prstGeom prst="rect">
            <a:avLst/>
          </a:prstGeom>
        </p:spPr>
        <p:txBody>
          <a:bodyPr vert="horz" lIns="91436" tIns="45718" rIns="91436" bIns="45718" rtlCol="0">
            <a:noAutofit/>
          </a:bodyPr>
          <a:lstStyle/>
          <a:p>
            <a:pPr algn="l">
              <a:lnSpc>
                <a:spcPct val="9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Припев:</a:t>
            </a:r>
          </a:p>
          <a:p>
            <a:pPr algn="l">
              <a:lnSpc>
                <a:spcPct val="90000"/>
              </a:lnSpc>
            </a:pPr>
            <a:r>
              <a:rPr lang="ru-RU" sz="3600" b="1" spc="-150" dirty="0" err="1" smtClean="0">
                <a:solidFill>
                  <a:schemeClr val="tx2">
                    <a:lumMod val="50000"/>
                  </a:schemeClr>
                </a:solidFill>
                <a:latin typeface="Arial" panose="020B0604020202020204" pitchFamily="34" charset="0"/>
                <a:cs typeface="Arial" panose="020B0604020202020204" pitchFamily="34" charset="0"/>
              </a:rPr>
              <a:t>Взглянь</a:t>
            </a: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a:solidFill>
                  <a:schemeClr val="tx2">
                    <a:lumMod val="50000"/>
                  </a:schemeClr>
                </a:solidFill>
                <a:latin typeface="Arial" panose="020B0604020202020204" pitchFamily="34" charset="0"/>
                <a:cs typeface="Arial" panose="020B0604020202020204" pitchFamily="34" charset="0"/>
              </a:rPr>
              <a:t>на крест, </a:t>
            </a:r>
            <a:endParaRPr lang="ru-RU" sz="3600" b="1" spc="-150"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3600" b="1" i="1" spc="-150" dirty="0" smtClean="0">
                <a:solidFill>
                  <a:schemeClr val="tx2">
                    <a:lumMod val="50000"/>
                  </a:schemeClr>
                </a:solidFill>
                <a:latin typeface="Arial" panose="020B0604020202020204" pitchFamily="34" charset="0"/>
                <a:cs typeface="Arial" panose="020B0604020202020204" pitchFamily="34" charset="0"/>
              </a:rPr>
              <a:t>	</a:t>
            </a:r>
            <a:r>
              <a:rPr lang="ru-RU" sz="3600" b="1" i="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err="1" smtClean="0">
                <a:solidFill>
                  <a:schemeClr val="tx2">
                    <a:lumMod val="50000"/>
                  </a:schemeClr>
                </a:solidFill>
                <a:latin typeface="Arial" panose="020B0604020202020204" pitchFamily="34" charset="0"/>
                <a:cs typeface="Arial" panose="020B0604020202020204" pitchFamily="34" charset="0"/>
              </a:rPr>
              <a:t>Взглянь</a:t>
            </a:r>
            <a:r>
              <a:rPr lang="ru-RU" sz="2800" b="1" i="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a:solidFill>
                  <a:schemeClr val="tx2">
                    <a:lumMod val="50000"/>
                  </a:schemeClr>
                </a:solidFill>
                <a:latin typeface="Arial" panose="020B0604020202020204" pitchFamily="34" charset="0"/>
                <a:cs typeface="Arial" panose="020B0604020202020204" pitchFamily="34" charset="0"/>
              </a:rPr>
              <a:t>на </a:t>
            </a:r>
            <a:r>
              <a:rPr lang="ru-RU" sz="2800" b="1" i="1" spc="-150" dirty="0" smtClean="0">
                <a:solidFill>
                  <a:schemeClr val="tx2">
                    <a:lumMod val="50000"/>
                  </a:schemeClr>
                </a:solidFill>
                <a:latin typeface="Arial" panose="020B0604020202020204" pitchFamily="34" charset="0"/>
                <a:cs typeface="Arial" panose="020B0604020202020204" pitchFamily="34" charset="0"/>
              </a:rPr>
              <a:t>крест</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Голгофский </a:t>
            </a:r>
            <a:r>
              <a:rPr lang="ru-RU" sz="3600" b="1" spc="-150" dirty="0">
                <a:solidFill>
                  <a:schemeClr val="tx2">
                    <a:lumMod val="50000"/>
                  </a:schemeClr>
                </a:solidFill>
                <a:latin typeface="Arial" panose="020B0604020202020204" pitchFamily="34" charset="0"/>
                <a:cs typeface="Arial" panose="020B0604020202020204" pitchFamily="34" charset="0"/>
              </a:rPr>
              <a:t>крест</a:t>
            </a:r>
            <a:r>
              <a:rPr lang="ru-RU" sz="3600" b="1" spc="-150" dirty="0" smtClean="0">
                <a:solidFill>
                  <a:schemeClr val="tx2">
                    <a:lumMod val="50000"/>
                  </a:schemeClr>
                </a:solidFill>
                <a:latin typeface="Arial" panose="020B0604020202020204" pitchFamily="34" charset="0"/>
                <a:cs typeface="Arial" panose="020B0604020202020204" pitchFamily="34" charset="0"/>
              </a:rPr>
              <a:t>,</a:t>
            </a:r>
          </a:p>
          <a:p>
            <a:pPr algn="l">
              <a:lnSpc>
                <a:spcPct val="90000"/>
              </a:lnSpc>
            </a:pPr>
            <a:r>
              <a:rPr lang="ru-RU" sz="3600" b="1" i="1" spc="-150" dirty="0">
                <a:solidFill>
                  <a:schemeClr val="tx2">
                    <a:lumMod val="50000"/>
                  </a:schemeClr>
                </a:solidFill>
                <a:latin typeface="Arial" panose="020B0604020202020204" pitchFamily="34" charset="0"/>
                <a:cs typeface="Arial" panose="020B0604020202020204" pitchFamily="34" charset="0"/>
              </a:rPr>
              <a:t>	</a:t>
            </a:r>
            <a:r>
              <a:rPr lang="ru-RU" sz="3600" b="1" i="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smtClean="0">
                <a:solidFill>
                  <a:schemeClr val="tx2">
                    <a:lumMod val="50000"/>
                  </a:schemeClr>
                </a:solidFill>
                <a:latin typeface="Arial" panose="020B0604020202020204" pitchFamily="34" charset="0"/>
                <a:cs typeface="Arial" panose="020B0604020202020204" pitchFamily="34" charset="0"/>
              </a:rPr>
              <a:t>Голгофский </a:t>
            </a:r>
            <a:r>
              <a:rPr lang="ru-RU" sz="2800" b="1" i="1" spc="-150" dirty="0">
                <a:solidFill>
                  <a:schemeClr val="tx2">
                    <a:lumMod val="50000"/>
                  </a:schemeClr>
                </a:solidFill>
                <a:latin typeface="Arial" panose="020B0604020202020204" pitchFamily="34" charset="0"/>
                <a:cs typeface="Arial" panose="020B0604020202020204" pitchFamily="34" charset="0"/>
              </a:rPr>
              <a:t>крест</a:t>
            </a:r>
          </a:p>
          <a:p>
            <a:pPr algn="l">
              <a:lnSpc>
                <a:spcPct val="9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В нём одном</a:t>
            </a:r>
            <a:br>
              <a:rPr lang="ru-RU" sz="3600" b="1" spc="-150" dirty="0" smtClean="0">
                <a:solidFill>
                  <a:schemeClr val="tx2">
                    <a:lumMod val="50000"/>
                  </a:schemeClr>
                </a:solidFill>
                <a:latin typeface="Arial" panose="020B0604020202020204" pitchFamily="34" charset="0"/>
                <a:cs typeface="Arial" panose="020B0604020202020204" pitchFamily="34" charset="0"/>
              </a:rPr>
            </a:b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smtClean="0">
                <a:solidFill>
                  <a:schemeClr val="tx2">
                    <a:lumMod val="50000"/>
                  </a:schemeClr>
                </a:solidFill>
                <a:latin typeface="Arial" panose="020B0604020202020204" pitchFamily="34" charset="0"/>
                <a:cs typeface="Arial" panose="020B0604020202020204" pitchFamily="34" charset="0"/>
              </a:rPr>
              <a:t>В </a:t>
            </a:r>
            <a:r>
              <a:rPr lang="ru-RU" sz="2800" b="1" i="1" spc="-150" dirty="0" smtClean="0">
                <a:solidFill>
                  <a:schemeClr val="tx2">
                    <a:lumMod val="50000"/>
                  </a:schemeClr>
                </a:solidFill>
                <a:latin typeface="Arial" panose="020B0604020202020204" pitchFamily="34" charset="0"/>
                <a:cs typeface="Arial" panose="020B0604020202020204" pitchFamily="34" charset="0"/>
              </a:rPr>
              <a:t>нём одном</a:t>
            </a:r>
            <a:endParaRPr lang="ru-RU" sz="2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Вся жизнь твоя;</a:t>
            </a:r>
            <a:br>
              <a:rPr lang="ru-RU" sz="3600" b="1" spc="-150" dirty="0" smtClean="0">
                <a:solidFill>
                  <a:schemeClr val="tx2">
                    <a:lumMod val="50000"/>
                  </a:schemeClr>
                </a:solidFill>
                <a:latin typeface="Arial" panose="020B0604020202020204" pitchFamily="34" charset="0"/>
                <a:cs typeface="Arial" panose="020B0604020202020204" pitchFamily="34" charset="0"/>
              </a:rPr>
            </a:b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				</a:t>
            </a:r>
            <a:r>
              <a:rPr lang="ru-RU" sz="2800" b="1" i="1" spc="-150" dirty="0" smtClean="0">
                <a:solidFill>
                  <a:schemeClr val="tx2">
                    <a:lumMod val="50000"/>
                  </a:schemeClr>
                </a:solidFill>
                <a:latin typeface="Arial" panose="020B0604020202020204" pitchFamily="34" charset="0"/>
                <a:cs typeface="Arial" panose="020B0604020202020204" pitchFamily="34" charset="0"/>
              </a:rPr>
              <a:t>Вся </a:t>
            </a:r>
            <a:r>
              <a:rPr lang="ru-RU" sz="2800" b="1" i="1" spc="-150" dirty="0" smtClean="0">
                <a:solidFill>
                  <a:schemeClr val="tx2">
                    <a:lumMod val="50000"/>
                  </a:schemeClr>
                </a:solidFill>
                <a:latin typeface="Arial" panose="020B0604020202020204" pitchFamily="34" charset="0"/>
                <a:cs typeface="Arial" panose="020B0604020202020204" pitchFamily="34" charset="0"/>
              </a:rPr>
              <a:t>жизнь твоя</a:t>
            </a:r>
            <a:endParaRPr lang="ru-RU" sz="2800" b="1" i="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99121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989</TotalTime>
  <Words>54</Words>
  <Application>Microsoft Macintosh PowerPoint</Application>
  <PresentationFormat>On-screen Show (16:9)</PresentationFormat>
  <Paragraphs>49</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Yulia Lisovaya</cp:lastModifiedBy>
  <cp:revision>83</cp:revision>
  <dcterms:modified xsi:type="dcterms:W3CDTF">2020-10-16T09:57:21Z</dcterms:modified>
</cp:coreProperties>
</file>