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9" y="476672"/>
            <a:ext cx="6408712" cy="29560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88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</a:t>
            </a:r>
            <a:r>
              <a:rPr lang="ru-RU" sz="8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креста Христова</a:t>
            </a:r>
            <a:endParaRPr lang="en-US" sz="88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креста Христова </a:t>
            </a:r>
            <a:endParaRPr lang="ru-RU" sz="4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 всегда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пребыть: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от скалы высокой тень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Там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от борьбы;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страннику 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надёжный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Защита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невзгод: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от страданий 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отдохнём</a:t>
            </a:r>
            <a:b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земных забот.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на кресте Христовом, </a:t>
            </a:r>
            <a:endParaRPr lang="ru-RU" sz="4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зрел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свете дня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Страдальца, верного Отцу, </a:t>
            </a:r>
            <a:endParaRPr lang="ru-RU" sz="4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за меня.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Душой прильнувши ко кресту, </a:t>
            </a:r>
            <a:endParaRPr lang="ru-RU" sz="46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Я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глубже сознаю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Господней 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полноту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пустоту мою.</a:t>
            </a:r>
          </a:p>
        </p:txBody>
      </p:sp>
    </p:spTree>
    <p:extLst>
      <p:ext uri="{BB962C8B-B14F-4D97-AF65-F5344CB8AC3E}">
        <p14:creationId xmlns:p14="http://schemas.microsoft.com/office/powerpoint/2010/main" val="7749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креста Христова 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ребуду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конца.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надо мне иных лучей 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>
              <a:lnSpc>
                <a:spcPct val="90000"/>
              </a:lnSpc>
            </a:pP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ишь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Его лица.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покидаю не скорбя, </a:t>
            </a:r>
            <a:endParaRPr lang="ru-RU" sz="4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</a:t>
            </a:r>
            <a:r>
              <a:rPr lang="ru-RU" sz="4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здесь нипочём, </a:t>
            </a:r>
          </a:p>
          <a:p>
            <a:pPr>
              <a:lnSpc>
                <a:spcPct val="90000"/>
              </a:lnSpc>
            </a:pP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Стыжусь лишь самого себя</a:t>
            </a:r>
            <a:r>
              <a:rPr lang="ru-RU" sz="46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6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6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6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валюсь </a:t>
            </a:r>
            <a:r>
              <a:rPr lang="ru-RU" sz="46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крестом.</a:t>
            </a:r>
          </a:p>
        </p:txBody>
      </p:sp>
    </p:spTree>
    <p:extLst>
      <p:ext uri="{BB962C8B-B14F-4D97-AF65-F5344CB8AC3E}">
        <p14:creationId xmlns:p14="http://schemas.microsoft.com/office/powerpoint/2010/main" val="383440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8415</TotalTime>
  <Words>16</Words>
  <Application>Microsoft Macintosh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229</cp:revision>
  <dcterms:created xsi:type="dcterms:W3CDTF">2016-09-02T12:17:38Z</dcterms:created>
  <dcterms:modified xsi:type="dcterms:W3CDTF">2020-10-16T09:59:44Z</dcterms:modified>
</cp:coreProperties>
</file>