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70" r:id="rId4"/>
    <p:sldId id="271" r:id="rId5"/>
    <p:sldId id="276" r:id="rId6"/>
    <p:sldId id="275" r:id="rId7"/>
    <p:sldId id="277"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82"/>
    <p:restoredTop sz="94353" autoAdjust="0"/>
  </p:normalViewPr>
  <p:slideViewPr>
    <p:cSldViewPr snapToGrid="0" snapToObjects="1">
      <p:cViewPr varScale="1">
        <p:scale>
          <a:sx n="181" d="100"/>
          <a:sy n="181" d="100"/>
        </p:scale>
        <p:origin x="-208" y="-104"/>
      </p:cViewPr>
      <p:guideLst>
        <p:guide orient="horz" pos="753"/>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03873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63404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03873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25875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0387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2018992" y="792927"/>
            <a:ext cx="5852741" cy="137395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defRPr sz="11100" b="1" i="0">
                <a:solidFill>
                  <a:srgbClr val="FEBF2E"/>
                </a:solidFill>
                <a:latin typeface="Calibri"/>
                <a:ea typeface="Calibri"/>
                <a:cs typeface="Calibri"/>
                <a:sym typeface="Calibri"/>
              </a:defRPr>
            </a:pPr>
            <a:r>
              <a:rPr lang="bg-BG" sz="59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На Голгофской горе</a:t>
            </a:r>
            <a:endParaRPr lang="bg-BG" sz="59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27990" y="493737"/>
            <a:ext cx="836195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3800" b="1" dirty="0" smtClean="0">
                <a:solidFill>
                  <a:schemeClr val="tx1"/>
                </a:solidFill>
                <a:latin typeface="Arial"/>
                <a:ea typeface="+mn-ea"/>
                <a:cs typeface="Arial"/>
              </a:rPr>
              <a:t>На </a:t>
            </a:r>
            <a:r>
              <a:rPr lang="ru-RU" sz="3800" b="1" dirty="0" err="1">
                <a:solidFill>
                  <a:schemeClr val="tx1"/>
                </a:solidFill>
                <a:latin typeface="Arial"/>
                <a:ea typeface="+mn-ea"/>
                <a:cs typeface="Arial"/>
              </a:rPr>
              <a:t>Голгофской</a:t>
            </a:r>
            <a:r>
              <a:rPr lang="ru-RU" sz="3800" b="1" dirty="0">
                <a:solidFill>
                  <a:schemeClr val="tx1"/>
                </a:solidFill>
                <a:latin typeface="Arial"/>
                <a:ea typeface="+mn-ea"/>
                <a:cs typeface="Arial"/>
              </a:rPr>
              <a:t> </a:t>
            </a:r>
            <a:r>
              <a:rPr lang="ru-RU" sz="3800" b="1" dirty="0" smtClean="0">
                <a:solidFill>
                  <a:schemeClr val="tx1"/>
                </a:solidFill>
                <a:latin typeface="Arial"/>
                <a:ea typeface="+mn-ea"/>
                <a:cs typeface="Arial"/>
              </a:rPr>
              <a:t>горе</a:t>
            </a:r>
          </a:p>
          <a:p>
            <a:pPr algn="l" defTabSz="685800">
              <a:lnSpc>
                <a:spcPct val="90000"/>
              </a:lnSpc>
              <a:buClr>
                <a:srgbClr val="595959"/>
              </a:buClr>
            </a:pPr>
            <a:r>
              <a:rPr lang="ru-RU" sz="3800" b="1" dirty="0" smtClean="0">
                <a:solidFill>
                  <a:schemeClr val="tx1"/>
                </a:solidFill>
                <a:latin typeface="Arial"/>
                <a:ea typeface="+mn-ea"/>
                <a:cs typeface="Arial"/>
              </a:rPr>
              <a:t>Вижу </a:t>
            </a:r>
            <a:r>
              <a:rPr lang="ru-RU" sz="3800" b="1" dirty="0">
                <a:solidFill>
                  <a:schemeClr val="tx1"/>
                </a:solidFill>
                <a:latin typeface="Arial"/>
                <a:ea typeface="+mn-ea"/>
                <a:cs typeface="Arial"/>
              </a:rPr>
              <a:t>старый тот крест, </a:t>
            </a:r>
          </a:p>
          <a:p>
            <a:pPr algn="l" defTabSz="685800">
              <a:lnSpc>
                <a:spcPct val="90000"/>
              </a:lnSpc>
              <a:buClr>
                <a:srgbClr val="595959"/>
              </a:buClr>
            </a:pPr>
            <a:r>
              <a:rPr lang="ru-RU" sz="3800" b="1" dirty="0">
                <a:solidFill>
                  <a:schemeClr val="tx1"/>
                </a:solidFill>
                <a:latin typeface="Arial"/>
                <a:ea typeface="+mn-ea"/>
                <a:cs typeface="Arial"/>
              </a:rPr>
              <a:t>Что есть символ мучений, стыда; </a:t>
            </a:r>
          </a:p>
          <a:p>
            <a:pPr algn="l" defTabSz="685800">
              <a:lnSpc>
                <a:spcPct val="90000"/>
              </a:lnSpc>
              <a:buClr>
                <a:srgbClr val="595959"/>
              </a:buClr>
            </a:pPr>
            <a:r>
              <a:rPr lang="ru-RU" sz="3800" b="1" dirty="0">
                <a:solidFill>
                  <a:schemeClr val="tx1"/>
                </a:solidFill>
                <a:latin typeface="Arial"/>
                <a:ea typeface="+mn-ea"/>
                <a:cs typeface="Arial"/>
              </a:rPr>
              <a:t>Но люблю я его, </a:t>
            </a:r>
            <a:endParaRPr lang="ru-RU" sz="3800" b="1" dirty="0" smtClean="0">
              <a:solidFill>
                <a:schemeClr val="tx1"/>
              </a:solidFill>
              <a:latin typeface="Arial"/>
              <a:ea typeface="+mn-ea"/>
              <a:cs typeface="Arial"/>
            </a:endParaRPr>
          </a:p>
          <a:p>
            <a:pPr algn="l" defTabSz="685800">
              <a:lnSpc>
                <a:spcPct val="90000"/>
              </a:lnSpc>
              <a:buClr>
                <a:srgbClr val="595959"/>
              </a:buClr>
            </a:pPr>
            <a:r>
              <a:rPr lang="ru-RU" sz="3800" b="1" dirty="0">
                <a:solidFill>
                  <a:schemeClr val="tx1"/>
                </a:solidFill>
                <a:latin typeface="Arial"/>
                <a:ea typeface="+mn-ea"/>
                <a:cs typeface="Arial"/>
              </a:rPr>
              <a:t>О</a:t>
            </a:r>
            <a:r>
              <a:rPr lang="ru-RU" sz="3800" b="1" dirty="0" smtClean="0">
                <a:solidFill>
                  <a:schemeClr val="tx1"/>
                </a:solidFill>
                <a:latin typeface="Arial"/>
                <a:ea typeface="+mn-ea"/>
                <a:cs typeface="Arial"/>
              </a:rPr>
              <a:t>н </a:t>
            </a:r>
            <a:r>
              <a:rPr lang="ru-RU" sz="3800" b="1" dirty="0">
                <a:solidFill>
                  <a:schemeClr val="tx1"/>
                </a:solidFill>
                <a:latin typeface="Arial"/>
                <a:ea typeface="+mn-ea"/>
                <a:cs typeface="Arial"/>
              </a:rPr>
              <a:t>дороже всего, </a:t>
            </a:r>
          </a:p>
          <a:p>
            <a:pPr algn="l" defTabSz="685800">
              <a:lnSpc>
                <a:spcPct val="90000"/>
              </a:lnSpc>
              <a:buClr>
                <a:srgbClr val="595959"/>
              </a:buClr>
            </a:pPr>
            <a:r>
              <a:rPr lang="ru-RU" sz="3800" b="1" dirty="0">
                <a:solidFill>
                  <a:schemeClr val="tx1"/>
                </a:solidFill>
                <a:latin typeface="Arial"/>
                <a:ea typeface="+mn-ea"/>
                <a:cs typeface="Arial"/>
              </a:rPr>
              <a:t>Грех возложен людской на него.</a:t>
            </a:r>
            <a:endParaRPr lang="ru-RU" sz="3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71873" y="451635"/>
            <a:ext cx="839150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2800" b="1" dirty="0" smtClean="0">
                <a:solidFill>
                  <a:schemeClr val="tx1"/>
                </a:solidFill>
                <a:latin typeface="Arial"/>
                <a:ea typeface="+mn-ea"/>
                <a:cs typeface="Arial"/>
              </a:rPr>
              <a:t>Припев:</a:t>
            </a:r>
          </a:p>
          <a:p>
            <a:pPr algn="l" defTabSz="685800">
              <a:lnSpc>
                <a:spcPct val="90000"/>
              </a:lnSpc>
              <a:buClr>
                <a:srgbClr val="595959"/>
              </a:buClr>
            </a:pPr>
            <a:endParaRPr lang="ru-RU" sz="3600" b="1" dirty="0" smtClean="0">
              <a:solidFill>
                <a:schemeClr val="tx1"/>
              </a:solidFill>
              <a:latin typeface="Arial"/>
              <a:ea typeface="+mn-ea"/>
              <a:cs typeface="Arial"/>
            </a:endParaRPr>
          </a:p>
          <a:p>
            <a:pPr algn="l" defTabSz="685800">
              <a:lnSpc>
                <a:spcPct val="90000"/>
              </a:lnSpc>
              <a:buClr>
                <a:srgbClr val="595959"/>
              </a:buClr>
            </a:pPr>
            <a:r>
              <a:rPr lang="ru-RU" sz="3900" b="1" dirty="0" smtClean="0">
                <a:solidFill>
                  <a:schemeClr val="tx1"/>
                </a:solidFill>
                <a:latin typeface="Arial"/>
                <a:ea typeface="+mn-ea"/>
                <a:cs typeface="Arial"/>
              </a:rPr>
              <a:t>Не </a:t>
            </a:r>
            <a:r>
              <a:rPr lang="ru-RU" sz="3900" b="1" dirty="0">
                <a:solidFill>
                  <a:schemeClr val="tx1"/>
                </a:solidFill>
                <a:latin typeface="Arial"/>
                <a:ea typeface="+mn-ea"/>
                <a:cs typeface="Arial"/>
              </a:rPr>
              <a:t>забуду вовек я тот крест</a:t>
            </a:r>
            <a:r>
              <a:rPr lang="ru-RU" sz="3900" b="1" dirty="0" smtClean="0">
                <a:solidFill>
                  <a:schemeClr val="tx1"/>
                </a:solidFill>
                <a:latin typeface="Arial"/>
                <a:ea typeface="+mn-ea"/>
                <a:cs typeface="Arial"/>
              </a:rPr>
              <a:t>,</a:t>
            </a:r>
          </a:p>
          <a:p>
            <a:pPr algn="l" defTabSz="685800">
              <a:lnSpc>
                <a:spcPct val="90000"/>
              </a:lnSpc>
              <a:buClr>
                <a:srgbClr val="595959"/>
              </a:buClr>
            </a:pPr>
            <a:r>
              <a:rPr lang="ru-RU" sz="2800" b="1" i="1" dirty="0" smtClean="0">
                <a:solidFill>
                  <a:schemeClr val="tx1"/>
                </a:solidFill>
                <a:latin typeface="Arial"/>
                <a:cs typeface="Arial"/>
              </a:rPr>
              <a:t>					Тот крест, </a:t>
            </a:r>
            <a:r>
              <a:rPr lang="ru-RU" sz="2800" b="1" i="1" dirty="0">
                <a:solidFill>
                  <a:schemeClr val="tx1"/>
                </a:solidFill>
                <a:latin typeface="Arial"/>
                <a:cs typeface="Arial"/>
              </a:rPr>
              <a:t>я тот крест</a:t>
            </a:r>
            <a:endParaRPr lang="ru-RU" sz="2800" b="1" i="1" dirty="0">
              <a:solidFill>
                <a:schemeClr val="tx1"/>
              </a:solidFill>
              <a:latin typeface="Arial"/>
              <a:ea typeface="+mn-ea"/>
              <a:cs typeface="Arial"/>
            </a:endParaRPr>
          </a:p>
          <a:p>
            <a:pPr algn="l" defTabSz="685800">
              <a:lnSpc>
                <a:spcPct val="90000"/>
              </a:lnSpc>
              <a:buClr>
                <a:srgbClr val="595959"/>
              </a:buClr>
            </a:pPr>
            <a:r>
              <a:rPr lang="ru-RU" sz="3900" b="1" dirty="0">
                <a:solidFill>
                  <a:schemeClr val="tx1"/>
                </a:solidFill>
                <a:latin typeface="Arial"/>
                <a:ea typeface="+mn-ea"/>
                <a:cs typeface="Arial"/>
              </a:rPr>
              <a:t>В нём прощенье дарует Отец.</a:t>
            </a:r>
            <a:r>
              <a:rPr lang="ru-RU" sz="3600" b="1" dirty="0">
                <a:solidFill>
                  <a:schemeClr val="tx1"/>
                </a:solidFill>
                <a:latin typeface="Arial"/>
                <a:ea typeface="+mn-ea"/>
                <a:cs typeface="Arial"/>
              </a:rPr>
              <a:t> </a:t>
            </a:r>
          </a:p>
          <a:p>
            <a:pPr algn="l" defTabSz="685800">
              <a:lnSpc>
                <a:spcPct val="90000"/>
              </a:lnSpc>
              <a:buClr>
                <a:srgbClr val="595959"/>
              </a:buClr>
            </a:pPr>
            <a:endParaRPr lang="ru-RU" sz="3900" b="1" dirty="0" smtClean="0">
              <a:solidFill>
                <a:schemeClr val="tx1"/>
              </a:solidFill>
              <a:latin typeface="Arial"/>
              <a:ea typeface="+mn-ea"/>
              <a:cs typeface="Arial"/>
            </a:endParaRPr>
          </a:p>
          <a:p>
            <a:pPr algn="l" defTabSz="685800">
              <a:lnSpc>
                <a:spcPct val="90000"/>
              </a:lnSpc>
              <a:buClr>
                <a:srgbClr val="595959"/>
              </a:buClr>
            </a:pPr>
            <a:r>
              <a:rPr lang="ru-RU" sz="3900" b="1" dirty="0" smtClean="0">
                <a:solidFill>
                  <a:schemeClr val="tx1"/>
                </a:solidFill>
                <a:latin typeface="Arial"/>
                <a:ea typeface="+mn-ea"/>
                <a:cs typeface="Arial"/>
              </a:rPr>
              <a:t>Я </a:t>
            </a:r>
            <a:r>
              <a:rPr lang="ru-RU" sz="3900" b="1" dirty="0">
                <a:solidFill>
                  <a:schemeClr val="tx1"/>
                </a:solidFill>
                <a:latin typeface="Arial"/>
                <a:ea typeface="+mn-ea"/>
                <a:cs typeface="Arial"/>
              </a:rPr>
              <a:t>к Христу привлечён на всю жизнь</a:t>
            </a:r>
            <a:r>
              <a:rPr lang="ru-RU" sz="3900" b="1" dirty="0" smtClean="0">
                <a:solidFill>
                  <a:schemeClr val="tx1"/>
                </a:solidFill>
                <a:latin typeface="Arial"/>
                <a:ea typeface="+mn-ea"/>
                <a:cs typeface="Arial"/>
              </a:rPr>
              <a:t>, </a:t>
            </a:r>
            <a:r>
              <a:rPr lang="ru-RU" sz="3600" b="1" dirty="0" smtClean="0">
                <a:solidFill>
                  <a:schemeClr val="tx1"/>
                </a:solidFill>
                <a:latin typeface="Arial"/>
                <a:ea typeface="+mn-ea"/>
                <a:cs typeface="Arial"/>
              </a:rPr>
              <a:t/>
            </a:r>
            <a:br>
              <a:rPr lang="ru-RU" sz="3600" b="1" dirty="0" smtClean="0">
                <a:solidFill>
                  <a:schemeClr val="tx1"/>
                </a:solidFill>
                <a:latin typeface="Arial"/>
                <a:ea typeface="+mn-ea"/>
                <a:cs typeface="Arial"/>
              </a:rPr>
            </a:br>
            <a:r>
              <a:rPr lang="ru-RU" sz="3600" b="1" dirty="0" smtClean="0">
                <a:solidFill>
                  <a:schemeClr val="tx1"/>
                </a:solidFill>
                <a:latin typeface="Arial"/>
                <a:ea typeface="+mn-ea"/>
                <a:cs typeface="Arial"/>
              </a:rPr>
              <a:t>					</a:t>
            </a:r>
            <a:r>
              <a:rPr lang="ru-RU" sz="3000" b="1" i="1" dirty="0" smtClean="0">
                <a:solidFill>
                  <a:schemeClr val="tx1"/>
                </a:solidFill>
                <a:latin typeface="Arial"/>
                <a:cs typeface="Arial"/>
              </a:rPr>
              <a:t>Н</a:t>
            </a:r>
            <a:r>
              <a:rPr lang="ru-RU" sz="3000" b="1" i="1" dirty="0" smtClean="0">
                <a:solidFill>
                  <a:schemeClr val="tx1"/>
                </a:solidFill>
                <a:latin typeface="Arial"/>
                <a:cs typeface="Arial"/>
              </a:rPr>
              <a:t>а </a:t>
            </a:r>
            <a:r>
              <a:rPr lang="ru-RU" sz="3000" b="1" i="1" dirty="0">
                <a:solidFill>
                  <a:schemeClr val="tx1"/>
                </a:solidFill>
                <a:latin typeface="Arial"/>
                <a:cs typeface="Arial"/>
              </a:rPr>
              <a:t>всю жизнь</a:t>
            </a:r>
            <a:endParaRPr lang="ru-RU" sz="3000" b="1" i="1" dirty="0">
              <a:solidFill>
                <a:schemeClr val="tx1"/>
              </a:solidFill>
              <a:latin typeface="Arial"/>
              <a:ea typeface="+mn-ea"/>
              <a:cs typeface="Arial"/>
            </a:endParaRPr>
          </a:p>
          <a:p>
            <a:pPr algn="l" defTabSz="685800">
              <a:lnSpc>
                <a:spcPct val="90000"/>
              </a:lnSpc>
              <a:buClr>
                <a:srgbClr val="595959"/>
              </a:buClr>
            </a:pPr>
            <a:r>
              <a:rPr lang="ru-RU" sz="3900" b="1" dirty="0">
                <a:solidFill>
                  <a:schemeClr val="tx1"/>
                </a:solidFill>
                <a:latin typeface="Arial"/>
                <a:ea typeface="+mn-ea"/>
                <a:cs typeface="Arial"/>
              </a:rPr>
              <a:t>Он дарует мне жизни венец.</a:t>
            </a:r>
            <a:endParaRPr lang="ru-RU" sz="3900" b="1" dirty="0">
              <a:solidFill>
                <a:schemeClr val="tx1"/>
              </a:solidFill>
              <a:latin typeface="Arial"/>
              <a:cs typeface="Arial"/>
            </a:endParaRPr>
          </a:p>
        </p:txBody>
      </p:sp>
    </p:spTree>
    <p:extLst>
      <p:ext uri="{BB962C8B-B14F-4D97-AF65-F5344CB8AC3E}">
        <p14:creationId xmlns:p14="http://schemas.microsoft.com/office/powerpoint/2010/main" val="346578874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806245" y="451635"/>
            <a:ext cx="788547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3600" b="1" dirty="0">
                <a:solidFill>
                  <a:schemeClr val="tx1"/>
                </a:solidFill>
                <a:latin typeface="Arial"/>
                <a:ea typeface="+mn-ea"/>
                <a:cs typeface="Arial"/>
              </a:rPr>
              <a:t>О, как стар этот крест, </a:t>
            </a:r>
            <a:endParaRPr lang="ru-RU" sz="3600" b="1" dirty="0" smtClean="0">
              <a:solidFill>
                <a:schemeClr val="tx1"/>
              </a:solidFill>
              <a:latin typeface="Arial"/>
              <a:ea typeface="+mn-ea"/>
              <a:cs typeface="Arial"/>
            </a:endParaRPr>
          </a:p>
          <a:p>
            <a:pPr algn="l" defTabSz="685800">
              <a:lnSpc>
                <a:spcPct val="90000"/>
              </a:lnSpc>
              <a:buClr>
                <a:srgbClr val="595959"/>
              </a:buClr>
            </a:pPr>
            <a:r>
              <a:rPr lang="ru-RU" sz="3600" b="1" dirty="0">
                <a:solidFill>
                  <a:schemeClr val="tx1"/>
                </a:solidFill>
                <a:latin typeface="Arial"/>
                <a:ea typeface="+mn-ea"/>
                <a:cs typeface="Arial"/>
              </a:rPr>
              <a:t>И</a:t>
            </a:r>
            <a:r>
              <a:rPr lang="ru-RU" sz="3600" b="1" dirty="0" smtClean="0">
                <a:solidFill>
                  <a:schemeClr val="tx1"/>
                </a:solidFill>
                <a:latin typeface="Arial"/>
                <a:ea typeface="+mn-ea"/>
                <a:cs typeface="Arial"/>
              </a:rPr>
              <a:t> </a:t>
            </a:r>
            <a:r>
              <a:rPr lang="ru-RU" sz="3600" b="1" dirty="0">
                <a:solidFill>
                  <a:schemeClr val="tx1"/>
                </a:solidFill>
                <a:latin typeface="Arial"/>
                <a:ea typeface="+mn-ea"/>
                <a:cs typeface="Arial"/>
              </a:rPr>
              <a:t>забыт он людьми, </a:t>
            </a:r>
          </a:p>
          <a:p>
            <a:pPr algn="l" defTabSz="685800">
              <a:lnSpc>
                <a:spcPct val="90000"/>
              </a:lnSpc>
              <a:buClr>
                <a:srgbClr val="595959"/>
              </a:buClr>
            </a:pPr>
            <a:r>
              <a:rPr lang="ru-RU" sz="3600" b="1" dirty="0">
                <a:solidFill>
                  <a:schemeClr val="tx1"/>
                </a:solidFill>
                <a:latin typeface="Arial"/>
                <a:ea typeface="+mn-ea"/>
                <a:cs typeface="Arial"/>
              </a:rPr>
              <a:t>Но к нему </a:t>
            </a:r>
            <a:r>
              <a:rPr lang="ru-RU" sz="3600" b="1" dirty="0" smtClean="0">
                <a:solidFill>
                  <a:schemeClr val="tx1"/>
                </a:solidFill>
                <a:latin typeface="Arial"/>
                <a:ea typeface="+mn-ea"/>
                <a:cs typeface="Arial"/>
              </a:rPr>
              <a:t>привлечён</a:t>
            </a:r>
          </a:p>
          <a:p>
            <a:pPr algn="l" defTabSz="685800">
              <a:lnSpc>
                <a:spcPct val="90000"/>
              </a:lnSpc>
              <a:buClr>
                <a:srgbClr val="595959"/>
              </a:buClr>
            </a:pPr>
            <a:r>
              <a:rPr lang="ru-RU" sz="3600" b="1" dirty="0">
                <a:solidFill>
                  <a:schemeClr val="tx1"/>
                </a:solidFill>
                <a:latin typeface="Arial"/>
                <a:ea typeface="+mn-ea"/>
                <a:cs typeface="Arial"/>
              </a:rPr>
              <a:t>Д</a:t>
            </a:r>
            <a:r>
              <a:rPr lang="ru-RU" sz="3600" b="1" dirty="0" smtClean="0">
                <a:solidFill>
                  <a:schemeClr val="tx1"/>
                </a:solidFill>
                <a:latin typeface="Arial"/>
                <a:ea typeface="+mn-ea"/>
                <a:cs typeface="Arial"/>
              </a:rPr>
              <a:t>ух </a:t>
            </a:r>
            <a:r>
              <a:rPr lang="ru-RU" sz="3600" b="1" dirty="0">
                <a:solidFill>
                  <a:schemeClr val="tx1"/>
                </a:solidFill>
                <a:latin typeface="Arial"/>
                <a:ea typeface="+mn-ea"/>
                <a:cs typeface="Arial"/>
              </a:rPr>
              <a:t>мой весь, </a:t>
            </a:r>
          </a:p>
          <a:p>
            <a:pPr algn="l" defTabSz="685800">
              <a:lnSpc>
                <a:spcPct val="90000"/>
              </a:lnSpc>
              <a:buClr>
                <a:srgbClr val="595959"/>
              </a:buClr>
            </a:pPr>
            <a:r>
              <a:rPr lang="ru-RU" sz="3600" b="1" dirty="0">
                <a:solidFill>
                  <a:schemeClr val="tx1"/>
                </a:solidFill>
                <a:latin typeface="Arial"/>
                <a:ea typeface="+mn-ea"/>
                <a:cs typeface="Arial"/>
              </a:rPr>
              <a:t>Ведь на нём Агнец </a:t>
            </a:r>
            <a:r>
              <a:rPr lang="ru-RU" sz="3600" b="1" dirty="0" smtClean="0">
                <a:solidFill>
                  <a:schemeClr val="tx1"/>
                </a:solidFill>
                <a:latin typeface="Arial"/>
                <a:ea typeface="+mn-ea"/>
                <a:cs typeface="Arial"/>
              </a:rPr>
              <a:t>Божий</a:t>
            </a:r>
          </a:p>
          <a:p>
            <a:pPr algn="l" defTabSz="685800">
              <a:lnSpc>
                <a:spcPct val="90000"/>
              </a:lnSpc>
              <a:buClr>
                <a:srgbClr val="595959"/>
              </a:buClr>
            </a:pPr>
            <a:r>
              <a:rPr lang="ru-RU" sz="3600" b="1" dirty="0">
                <a:solidFill>
                  <a:schemeClr val="tx1"/>
                </a:solidFill>
                <a:latin typeface="Arial"/>
                <a:ea typeface="+mn-ea"/>
                <a:cs typeface="Arial"/>
              </a:rPr>
              <a:t>Р</a:t>
            </a:r>
            <a:r>
              <a:rPr lang="ru-RU" sz="3600" b="1" dirty="0" smtClean="0">
                <a:solidFill>
                  <a:schemeClr val="tx1"/>
                </a:solidFill>
                <a:latin typeface="Arial"/>
                <a:ea typeface="+mn-ea"/>
                <a:cs typeface="Arial"/>
              </a:rPr>
              <a:t>аспят </a:t>
            </a:r>
            <a:r>
              <a:rPr lang="ru-RU" sz="3600" b="1" dirty="0">
                <a:solidFill>
                  <a:schemeClr val="tx1"/>
                </a:solidFill>
                <a:latin typeface="Arial"/>
                <a:ea typeface="+mn-ea"/>
                <a:cs typeface="Arial"/>
              </a:rPr>
              <a:t>за меня, </a:t>
            </a:r>
          </a:p>
          <a:p>
            <a:pPr algn="l" defTabSz="685800">
              <a:lnSpc>
                <a:spcPct val="90000"/>
              </a:lnSpc>
              <a:buClr>
                <a:srgbClr val="595959"/>
              </a:buClr>
            </a:pPr>
            <a:r>
              <a:rPr lang="ru-RU" sz="3600" b="1" dirty="0">
                <a:solidFill>
                  <a:schemeClr val="tx1"/>
                </a:solidFill>
                <a:latin typeface="Arial"/>
                <a:ea typeface="+mn-ea"/>
                <a:cs typeface="Arial"/>
              </a:rPr>
              <a:t>Снизойдя на Голгофу с небес.</a:t>
            </a:r>
          </a:p>
        </p:txBody>
      </p:sp>
    </p:spTree>
    <p:extLst>
      <p:ext uri="{BB962C8B-B14F-4D97-AF65-F5344CB8AC3E}">
        <p14:creationId xmlns:p14="http://schemas.microsoft.com/office/powerpoint/2010/main" val="10127167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71873" y="451635"/>
            <a:ext cx="839150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2800" b="1" dirty="0" smtClean="0">
                <a:solidFill>
                  <a:schemeClr val="tx1"/>
                </a:solidFill>
                <a:latin typeface="Arial"/>
                <a:ea typeface="+mn-ea"/>
                <a:cs typeface="Arial"/>
              </a:rPr>
              <a:t>Припев:</a:t>
            </a:r>
          </a:p>
          <a:p>
            <a:pPr algn="l" defTabSz="685800">
              <a:lnSpc>
                <a:spcPct val="90000"/>
              </a:lnSpc>
              <a:buClr>
                <a:srgbClr val="595959"/>
              </a:buClr>
            </a:pPr>
            <a:endParaRPr lang="ru-RU" sz="3600" b="1" dirty="0" smtClean="0">
              <a:solidFill>
                <a:schemeClr val="tx1"/>
              </a:solidFill>
              <a:latin typeface="Arial"/>
              <a:ea typeface="+mn-ea"/>
              <a:cs typeface="Arial"/>
            </a:endParaRPr>
          </a:p>
          <a:p>
            <a:pPr algn="l" defTabSz="685800">
              <a:lnSpc>
                <a:spcPct val="90000"/>
              </a:lnSpc>
              <a:buClr>
                <a:srgbClr val="595959"/>
              </a:buClr>
            </a:pPr>
            <a:r>
              <a:rPr lang="ru-RU" sz="3900" b="1" dirty="0" smtClean="0">
                <a:solidFill>
                  <a:schemeClr val="tx1"/>
                </a:solidFill>
                <a:latin typeface="Arial"/>
                <a:ea typeface="+mn-ea"/>
                <a:cs typeface="Arial"/>
              </a:rPr>
              <a:t>Не </a:t>
            </a:r>
            <a:r>
              <a:rPr lang="ru-RU" sz="3900" b="1" dirty="0">
                <a:solidFill>
                  <a:schemeClr val="tx1"/>
                </a:solidFill>
                <a:latin typeface="Arial"/>
                <a:ea typeface="+mn-ea"/>
                <a:cs typeface="Arial"/>
              </a:rPr>
              <a:t>забуду вовек я тот крест</a:t>
            </a:r>
            <a:r>
              <a:rPr lang="ru-RU" sz="3900" b="1" dirty="0" smtClean="0">
                <a:solidFill>
                  <a:schemeClr val="tx1"/>
                </a:solidFill>
                <a:latin typeface="Arial"/>
                <a:ea typeface="+mn-ea"/>
                <a:cs typeface="Arial"/>
              </a:rPr>
              <a:t>,</a:t>
            </a:r>
          </a:p>
          <a:p>
            <a:pPr algn="l" defTabSz="685800">
              <a:lnSpc>
                <a:spcPct val="90000"/>
              </a:lnSpc>
              <a:buClr>
                <a:srgbClr val="595959"/>
              </a:buClr>
            </a:pPr>
            <a:r>
              <a:rPr lang="ru-RU" sz="2800" b="1" i="1" dirty="0" smtClean="0">
                <a:solidFill>
                  <a:schemeClr val="tx1"/>
                </a:solidFill>
                <a:latin typeface="Arial"/>
                <a:cs typeface="Arial"/>
              </a:rPr>
              <a:t>					Тот крест, </a:t>
            </a:r>
            <a:r>
              <a:rPr lang="ru-RU" sz="2800" b="1" i="1" dirty="0">
                <a:solidFill>
                  <a:schemeClr val="tx1"/>
                </a:solidFill>
                <a:latin typeface="Arial"/>
                <a:cs typeface="Arial"/>
              </a:rPr>
              <a:t>я тот крест</a:t>
            </a:r>
            <a:endParaRPr lang="ru-RU" sz="2800" b="1" i="1" dirty="0">
              <a:solidFill>
                <a:schemeClr val="tx1"/>
              </a:solidFill>
              <a:latin typeface="Arial"/>
              <a:ea typeface="+mn-ea"/>
              <a:cs typeface="Arial"/>
            </a:endParaRPr>
          </a:p>
          <a:p>
            <a:pPr algn="l" defTabSz="685800">
              <a:lnSpc>
                <a:spcPct val="90000"/>
              </a:lnSpc>
              <a:buClr>
                <a:srgbClr val="595959"/>
              </a:buClr>
            </a:pPr>
            <a:r>
              <a:rPr lang="ru-RU" sz="3900" b="1" dirty="0">
                <a:solidFill>
                  <a:schemeClr val="tx1"/>
                </a:solidFill>
                <a:latin typeface="Arial"/>
                <a:ea typeface="+mn-ea"/>
                <a:cs typeface="Arial"/>
              </a:rPr>
              <a:t>В нём прощенье дарует Отец.</a:t>
            </a:r>
            <a:r>
              <a:rPr lang="ru-RU" sz="3600" b="1" dirty="0">
                <a:solidFill>
                  <a:schemeClr val="tx1"/>
                </a:solidFill>
                <a:latin typeface="Arial"/>
                <a:ea typeface="+mn-ea"/>
                <a:cs typeface="Arial"/>
              </a:rPr>
              <a:t> </a:t>
            </a:r>
          </a:p>
          <a:p>
            <a:pPr algn="l" defTabSz="685800">
              <a:lnSpc>
                <a:spcPct val="90000"/>
              </a:lnSpc>
              <a:buClr>
                <a:srgbClr val="595959"/>
              </a:buClr>
            </a:pPr>
            <a:endParaRPr lang="ru-RU" sz="3900" b="1" dirty="0" smtClean="0">
              <a:solidFill>
                <a:schemeClr val="tx1"/>
              </a:solidFill>
              <a:latin typeface="Arial"/>
              <a:ea typeface="+mn-ea"/>
              <a:cs typeface="Arial"/>
            </a:endParaRPr>
          </a:p>
          <a:p>
            <a:pPr algn="l" defTabSz="685800">
              <a:lnSpc>
                <a:spcPct val="90000"/>
              </a:lnSpc>
              <a:buClr>
                <a:srgbClr val="595959"/>
              </a:buClr>
            </a:pPr>
            <a:r>
              <a:rPr lang="ru-RU" sz="3900" b="1" dirty="0" smtClean="0">
                <a:solidFill>
                  <a:schemeClr val="tx1"/>
                </a:solidFill>
                <a:latin typeface="Arial"/>
                <a:ea typeface="+mn-ea"/>
                <a:cs typeface="Arial"/>
              </a:rPr>
              <a:t>Я </a:t>
            </a:r>
            <a:r>
              <a:rPr lang="ru-RU" sz="3900" b="1" dirty="0">
                <a:solidFill>
                  <a:schemeClr val="tx1"/>
                </a:solidFill>
                <a:latin typeface="Arial"/>
                <a:ea typeface="+mn-ea"/>
                <a:cs typeface="Arial"/>
              </a:rPr>
              <a:t>к Христу привлечён на всю жизнь</a:t>
            </a:r>
            <a:r>
              <a:rPr lang="ru-RU" sz="3900" b="1" dirty="0" smtClean="0">
                <a:solidFill>
                  <a:schemeClr val="tx1"/>
                </a:solidFill>
                <a:latin typeface="Arial"/>
                <a:ea typeface="+mn-ea"/>
                <a:cs typeface="Arial"/>
              </a:rPr>
              <a:t>, </a:t>
            </a:r>
            <a:r>
              <a:rPr lang="ru-RU" sz="3600" b="1" dirty="0" smtClean="0">
                <a:solidFill>
                  <a:schemeClr val="tx1"/>
                </a:solidFill>
                <a:latin typeface="Arial"/>
                <a:ea typeface="+mn-ea"/>
                <a:cs typeface="Arial"/>
              </a:rPr>
              <a:t/>
            </a:r>
            <a:br>
              <a:rPr lang="ru-RU" sz="3600" b="1" dirty="0" smtClean="0">
                <a:solidFill>
                  <a:schemeClr val="tx1"/>
                </a:solidFill>
                <a:latin typeface="Arial"/>
                <a:ea typeface="+mn-ea"/>
                <a:cs typeface="Arial"/>
              </a:rPr>
            </a:br>
            <a:r>
              <a:rPr lang="ru-RU" sz="3600" b="1" dirty="0" smtClean="0">
                <a:solidFill>
                  <a:schemeClr val="tx1"/>
                </a:solidFill>
                <a:latin typeface="Arial"/>
                <a:ea typeface="+mn-ea"/>
                <a:cs typeface="Arial"/>
              </a:rPr>
              <a:t>					</a:t>
            </a:r>
            <a:r>
              <a:rPr lang="ru-RU" sz="3000" b="1" i="1" dirty="0" smtClean="0">
                <a:solidFill>
                  <a:schemeClr val="tx1"/>
                </a:solidFill>
                <a:latin typeface="Arial"/>
                <a:cs typeface="Arial"/>
              </a:rPr>
              <a:t>Н</a:t>
            </a:r>
            <a:r>
              <a:rPr lang="ru-RU" sz="3000" b="1" i="1" dirty="0" smtClean="0">
                <a:solidFill>
                  <a:schemeClr val="tx1"/>
                </a:solidFill>
                <a:latin typeface="Arial"/>
                <a:cs typeface="Arial"/>
              </a:rPr>
              <a:t>а </a:t>
            </a:r>
            <a:r>
              <a:rPr lang="ru-RU" sz="3000" b="1" i="1" dirty="0">
                <a:solidFill>
                  <a:schemeClr val="tx1"/>
                </a:solidFill>
                <a:latin typeface="Arial"/>
                <a:cs typeface="Arial"/>
              </a:rPr>
              <a:t>всю жизнь</a:t>
            </a:r>
            <a:endParaRPr lang="ru-RU" sz="3000" b="1" i="1" dirty="0">
              <a:solidFill>
                <a:schemeClr val="tx1"/>
              </a:solidFill>
              <a:latin typeface="Arial"/>
              <a:ea typeface="+mn-ea"/>
              <a:cs typeface="Arial"/>
            </a:endParaRPr>
          </a:p>
          <a:p>
            <a:pPr algn="l" defTabSz="685800">
              <a:lnSpc>
                <a:spcPct val="90000"/>
              </a:lnSpc>
              <a:buClr>
                <a:srgbClr val="595959"/>
              </a:buClr>
            </a:pPr>
            <a:r>
              <a:rPr lang="ru-RU" sz="3900" b="1" dirty="0">
                <a:solidFill>
                  <a:schemeClr val="tx1"/>
                </a:solidFill>
                <a:latin typeface="Arial"/>
                <a:ea typeface="+mn-ea"/>
                <a:cs typeface="Arial"/>
              </a:rPr>
              <a:t>Он дарует мне жизни венец.</a:t>
            </a:r>
            <a:endParaRPr lang="ru-RU" sz="3900" b="1" dirty="0">
              <a:solidFill>
                <a:schemeClr val="tx1"/>
              </a:solidFill>
              <a:latin typeface="Arial"/>
              <a:cs typeface="Arial"/>
            </a:endParaRPr>
          </a:p>
        </p:txBody>
      </p:sp>
    </p:spTree>
    <p:extLst>
      <p:ext uri="{BB962C8B-B14F-4D97-AF65-F5344CB8AC3E}">
        <p14:creationId xmlns:p14="http://schemas.microsoft.com/office/powerpoint/2010/main" val="400594356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806245" y="451635"/>
            <a:ext cx="7885471"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3600" b="1" dirty="0">
                <a:solidFill>
                  <a:schemeClr val="tx1"/>
                </a:solidFill>
                <a:latin typeface="Arial"/>
                <a:ea typeface="+mn-ea"/>
                <a:cs typeface="Arial"/>
              </a:rPr>
              <a:t>На том старом кресте </a:t>
            </a:r>
            <a:endParaRPr lang="ru-RU" sz="3600" b="1" dirty="0" smtClean="0">
              <a:solidFill>
                <a:schemeClr val="tx1"/>
              </a:solidFill>
              <a:latin typeface="Arial"/>
              <a:ea typeface="+mn-ea"/>
              <a:cs typeface="Arial"/>
            </a:endParaRPr>
          </a:p>
          <a:p>
            <a:pPr algn="l" defTabSz="685800">
              <a:lnSpc>
                <a:spcPct val="90000"/>
              </a:lnSpc>
              <a:buClr>
                <a:srgbClr val="595959"/>
              </a:buClr>
            </a:pPr>
            <a:r>
              <a:rPr lang="ru-RU" sz="3600" b="1" dirty="0">
                <a:solidFill>
                  <a:schemeClr val="tx1"/>
                </a:solidFill>
                <a:latin typeface="Arial"/>
                <a:ea typeface="+mn-ea"/>
                <a:cs typeface="Arial"/>
              </a:rPr>
              <a:t>В</a:t>
            </a:r>
            <a:r>
              <a:rPr lang="ru-RU" sz="3600" b="1" dirty="0" smtClean="0">
                <a:solidFill>
                  <a:schemeClr val="tx1"/>
                </a:solidFill>
                <a:latin typeface="Arial"/>
                <a:ea typeface="+mn-ea"/>
                <a:cs typeface="Arial"/>
              </a:rPr>
              <a:t>ижу </a:t>
            </a:r>
            <a:r>
              <a:rPr lang="ru-RU" sz="3600" b="1" dirty="0">
                <a:solidFill>
                  <a:schemeClr val="tx1"/>
                </a:solidFill>
                <a:latin typeface="Arial"/>
                <a:ea typeface="+mn-ea"/>
                <a:cs typeface="Arial"/>
              </a:rPr>
              <a:t>кровь я Христа, </a:t>
            </a:r>
          </a:p>
          <a:p>
            <a:pPr algn="l" defTabSz="685800">
              <a:lnSpc>
                <a:spcPct val="90000"/>
              </a:lnSpc>
              <a:buClr>
                <a:srgbClr val="595959"/>
              </a:buClr>
            </a:pPr>
            <a:r>
              <a:rPr lang="ru-RU" sz="3600" b="1" dirty="0">
                <a:solidFill>
                  <a:schemeClr val="tx1"/>
                </a:solidFill>
                <a:latin typeface="Arial"/>
                <a:ea typeface="+mn-ea"/>
                <a:cs typeface="Arial"/>
              </a:rPr>
              <a:t>Вспоминаю всегда горький час, </a:t>
            </a:r>
          </a:p>
          <a:p>
            <a:pPr algn="l" defTabSz="685800">
              <a:lnSpc>
                <a:spcPct val="90000"/>
              </a:lnSpc>
              <a:buClr>
                <a:srgbClr val="595959"/>
              </a:buClr>
            </a:pPr>
            <a:r>
              <a:rPr lang="ru-RU" sz="3600" b="1" dirty="0">
                <a:solidFill>
                  <a:schemeClr val="tx1"/>
                </a:solidFill>
                <a:latin typeface="Arial"/>
                <a:ea typeface="+mn-ea"/>
                <a:cs typeface="Arial"/>
              </a:rPr>
              <a:t>Как страдал Иисус, </a:t>
            </a:r>
            <a:endParaRPr lang="ru-RU" sz="3600" b="1" dirty="0" smtClean="0">
              <a:solidFill>
                <a:schemeClr val="tx1"/>
              </a:solidFill>
              <a:latin typeface="Arial"/>
              <a:ea typeface="+mn-ea"/>
              <a:cs typeface="Arial"/>
            </a:endParaRPr>
          </a:p>
          <a:p>
            <a:pPr algn="l" defTabSz="685800">
              <a:lnSpc>
                <a:spcPct val="90000"/>
              </a:lnSpc>
              <a:buClr>
                <a:srgbClr val="595959"/>
              </a:buClr>
            </a:pPr>
            <a:r>
              <a:rPr lang="ru-RU" sz="3600" b="1" dirty="0">
                <a:solidFill>
                  <a:schemeClr val="tx1"/>
                </a:solidFill>
                <a:latin typeface="Arial"/>
                <a:ea typeface="+mn-ea"/>
                <a:cs typeface="Arial"/>
              </a:rPr>
              <a:t>П</a:t>
            </a:r>
            <a:r>
              <a:rPr lang="ru-RU" sz="3600" b="1" dirty="0" smtClean="0">
                <a:solidFill>
                  <a:schemeClr val="tx1"/>
                </a:solidFill>
                <a:latin typeface="Arial"/>
                <a:ea typeface="+mn-ea"/>
                <a:cs typeface="Arial"/>
              </a:rPr>
              <a:t>ролил </a:t>
            </a:r>
            <a:r>
              <a:rPr lang="ru-RU" sz="3600" b="1" dirty="0">
                <a:solidFill>
                  <a:schemeClr val="tx1"/>
                </a:solidFill>
                <a:latin typeface="Arial"/>
                <a:ea typeface="+mn-ea"/>
                <a:cs typeface="Arial"/>
              </a:rPr>
              <a:t>кровь за меня, </a:t>
            </a:r>
          </a:p>
          <a:p>
            <a:pPr algn="l" defTabSz="685800">
              <a:lnSpc>
                <a:spcPct val="90000"/>
              </a:lnSpc>
              <a:buClr>
                <a:srgbClr val="595959"/>
              </a:buClr>
            </a:pPr>
            <a:r>
              <a:rPr lang="ru-RU" sz="3600" b="1" dirty="0">
                <a:solidFill>
                  <a:schemeClr val="tx1"/>
                </a:solidFill>
                <a:latin typeface="Arial"/>
                <a:ea typeface="+mn-ea"/>
                <a:cs typeface="Arial"/>
              </a:rPr>
              <a:t>Чтоб мне </a:t>
            </a:r>
            <a:r>
              <a:rPr lang="ru-RU" sz="3600" b="1" dirty="0" smtClean="0">
                <a:solidFill>
                  <a:schemeClr val="tx1"/>
                </a:solidFill>
                <a:latin typeface="Arial"/>
                <a:ea typeface="+mn-ea"/>
                <a:cs typeface="Arial"/>
              </a:rPr>
              <a:t>вечную</a:t>
            </a:r>
            <a:br>
              <a:rPr lang="ru-RU" sz="3600" b="1" dirty="0" smtClean="0">
                <a:solidFill>
                  <a:schemeClr val="tx1"/>
                </a:solidFill>
                <a:latin typeface="Arial"/>
                <a:ea typeface="+mn-ea"/>
                <a:cs typeface="Arial"/>
              </a:rPr>
            </a:br>
            <a:r>
              <a:rPr lang="ru-RU" sz="3600" b="1" dirty="0" smtClean="0">
                <a:solidFill>
                  <a:schemeClr val="tx1"/>
                </a:solidFill>
                <a:latin typeface="Arial"/>
                <a:ea typeface="+mn-ea"/>
                <a:cs typeface="Arial"/>
              </a:rPr>
              <a:t>Жизнь </a:t>
            </a:r>
            <a:r>
              <a:rPr lang="ru-RU" sz="3600" b="1" dirty="0">
                <a:solidFill>
                  <a:schemeClr val="tx1"/>
                </a:solidFill>
                <a:latin typeface="Arial"/>
                <a:ea typeface="+mn-ea"/>
                <a:cs typeface="Arial"/>
              </a:rPr>
              <a:t>даровать.</a:t>
            </a:r>
            <a:endParaRPr lang="ru-RU" sz="3600" b="1" dirty="0">
              <a:solidFill>
                <a:schemeClr val="tx1"/>
              </a:solidFill>
              <a:latin typeface="Arial"/>
              <a:cs typeface="Arial"/>
            </a:endParaRPr>
          </a:p>
        </p:txBody>
      </p:sp>
    </p:spTree>
    <p:extLst>
      <p:ext uri="{BB962C8B-B14F-4D97-AF65-F5344CB8AC3E}">
        <p14:creationId xmlns:p14="http://schemas.microsoft.com/office/powerpoint/2010/main" val="59457074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71873" y="451635"/>
            <a:ext cx="839150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90000"/>
              </a:lnSpc>
              <a:buClr>
                <a:srgbClr val="595959"/>
              </a:buClr>
            </a:pPr>
            <a:r>
              <a:rPr lang="ru-RU" sz="2800" b="1" dirty="0" smtClean="0">
                <a:solidFill>
                  <a:schemeClr val="tx1"/>
                </a:solidFill>
                <a:latin typeface="Arial"/>
                <a:ea typeface="+mn-ea"/>
                <a:cs typeface="Arial"/>
              </a:rPr>
              <a:t>Припев:</a:t>
            </a:r>
          </a:p>
          <a:p>
            <a:pPr algn="l" defTabSz="685800">
              <a:lnSpc>
                <a:spcPct val="90000"/>
              </a:lnSpc>
              <a:buClr>
                <a:srgbClr val="595959"/>
              </a:buClr>
            </a:pPr>
            <a:endParaRPr lang="ru-RU" sz="3600" b="1" dirty="0" smtClean="0">
              <a:solidFill>
                <a:schemeClr val="tx1"/>
              </a:solidFill>
              <a:latin typeface="Arial"/>
              <a:ea typeface="+mn-ea"/>
              <a:cs typeface="Arial"/>
            </a:endParaRPr>
          </a:p>
          <a:p>
            <a:pPr algn="l" defTabSz="685800">
              <a:lnSpc>
                <a:spcPct val="90000"/>
              </a:lnSpc>
              <a:buClr>
                <a:srgbClr val="595959"/>
              </a:buClr>
            </a:pPr>
            <a:r>
              <a:rPr lang="ru-RU" sz="3900" b="1" dirty="0" smtClean="0">
                <a:solidFill>
                  <a:schemeClr val="tx1"/>
                </a:solidFill>
                <a:latin typeface="Arial"/>
                <a:ea typeface="+mn-ea"/>
                <a:cs typeface="Arial"/>
              </a:rPr>
              <a:t>Не </a:t>
            </a:r>
            <a:r>
              <a:rPr lang="ru-RU" sz="3900" b="1" dirty="0">
                <a:solidFill>
                  <a:schemeClr val="tx1"/>
                </a:solidFill>
                <a:latin typeface="Arial"/>
                <a:ea typeface="+mn-ea"/>
                <a:cs typeface="Arial"/>
              </a:rPr>
              <a:t>забуду вовек я тот крест</a:t>
            </a:r>
            <a:r>
              <a:rPr lang="ru-RU" sz="3900" b="1" dirty="0" smtClean="0">
                <a:solidFill>
                  <a:schemeClr val="tx1"/>
                </a:solidFill>
                <a:latin typeface="Arial"/>
                <a:ea typeface="+mn-ea"/>
                <a:cs typeface="Arial"/>
              </a:rPr>
              <a:t>,</a:t>
            </a:r>
          </a:p>
          <a:p>
            <a:pPr algn="l" defTabSz="685800">
              <a:lnSpc>
                <a:spcPct val="90000"/>
              </a:lnSpc>
              <a:buClr>
                <a:srgbClr val="595959"/>
              </a:buClr>
            </a:pPr>
            <a:r>
              <a:rPr lang="ru-RU" sz="2800" b="1" i="1" dirty="0" smtClean="0">
                <a:solidFill>
                  <a:schemeClr val="tx1"/>
                </a:solidFill>
                <a:latin typeface="Arial"/>
                <a:cs typeface="Arial"/>
              </a:rPr>
              <a:t>					Тот крест, </a:t>
            </a:r>
            <a:r>
              <a:rPr lang="ru-RU" sz="2800" b="1" i="1" dirty="0">
                <a:solidFill>
                  <a:schemeClr val="tx1"/>
                </a:solidFill>
                <a:latin typeface="Arial"/>
                <a:cs typeface="Arial"/>
              </a:rPr>
              <a:t>я тот крест</a:t>
            </a:r>
            <a:endParaRPr lang="ru-RU" sz="2800" b="1" i="1" dirty="0">
              <a:solidFill>
                <a:schemeClr val="tx1"/>
              </a:solidFill>
              <a:latin typeface="Arial"/>
              <a:ea typeface="+mn-ea"/>
              <a:cs typeface="Arial"/>
            </a:endParaRPr>
          </a:p>
          <a:p>
            <a:pPr algn="l" defTabSz="685800">
              <a:lnSpc>
                <a:spcPct val="90000"/>
              </a:lnSpc>
              <a:buClr>
                <a:srgbClr val="595959"/>
              </a:buClr>
            </a:pPr>
            <a:r>
              <a:rPr lang="ru-RU" sz="3900" b="1" dirty="0">
                <a:solidFill>
                  <a:schemeClr val="tx1"/>
                </a:solidFill>
                <a:latin typeface="Arial"/>
                <a:ea typeface="+mn-ea"/>
                <a:cs typeface="Arial"/>
              </a:rPr>
              <a:t>В нём прощенье дарует Отец.</a:t>
            </a:r>
            <a:r>
              <a:rPr lang="ru-RU" sz="3600" b="1" dirty="0">
                <a:solidFill>
                  <a:schemeClr val="tx1"/>
                </a:solidFill>
                <a:latin typeface="Arial"/>
                <a:ea typeface="+mn-ea"/>
                <a:cs typeface="Arial"/>
              </a:rPr>
              <a:t> </a:t>
            </a:r>
          </a:p>
          <a:p>
            <a:pPr algn="l" defTabSz="685800">
              <a:lnSpc>
                <a:spcPct val="90000"/>
              </a:lnSpc>
              <a:buClr>
                <a:srgbClr val="595959"/>
              </a:buClr>
            </a:pPr>
            <a:endParaRPr lang="ru-RU" sz="3900" b="1" dirty="0" smtClean="0">
              <a:solidFill>
                <a:schemeClr val="tx1"/>
              </a:solidFill>
              <a:latin typeface="Arial"/>
              <a:ea typeface="+mn-ea"/>
              <a:cs typeface="Arial"/>
            </a:endParaRPr>
          </a:p>
          <a:p>
            <a:pPr algn="l" defTabSz="685800">
              <a:lnSpc>
                <a:spcPct val="90000"/>
              </a:lnSpc>
              <a:buClr>
                <a:srgbClr val="595959"/>
              </a:buClr>
            </a:pPr>
            <a:r>
              <a:rPr lang="ru-RU" sz="3900" b="1" dirty="0" smtClean="0">
                <a:solidFill>
                  <a:schemeClr val="tx1"/>
                </a:solidFill>
                <a:latin typeface="Arial"/>
                <a:ea typeface="+mn-ea"/>
                <a:cs typeface="Arial"/>
              </a:rPr>
              <a:t>Я </a:t>
            </a:r>
            <a:r>
              <a:rPr lang="ru-RU" sz="3900" b="1" dirty="0">
                <a:solidFill>
                  <a:schemeClr val="tx1"/>
                </a:solidFill>
                <a:latin typeface="Arial"/>
                <a:ea typeface="+mn-ea"/>
                <a:cs typeface="Arial"/>
              </a:rPr>
              <a:t>к Христу привлечён на всю жизнь</a:t>
            </a:r>
            <a:r>
              <a:rPr lang="ru-RU" sz="3900" b="1" dirty="0" smtClean="0">
                <a:solidFill>
                  <a:schemeClr val="tx1"/>
                </a:solidFill>
                <a:latin typeface="Arial"/>
                <a:ea typeface="+mn-ea"/>
                <a:cs typeface="Arial"/>
              </a:rPr>
              <a:t>, </a:t>
            </a:r>
            <a:r>
              <a:rPr lang="ru-RU" sz="3600" b="1" dirty="0" smtClean="0">
                <a:solidFill>
                  <a:schemeClr val="tx1"/>
                </a:solidFill>
                <a:latin typeface="Arial"/>
                <a:ea typeface="+mn-ea"/>
                <a:cs typeface="Arial"/>
              </a:rPr>
              <a:t/>
            </a:r>
            <a:br>
              <a:rPr lang="ru-RU" sz="3600" b="1" dirty="0" smtClean="0">
                <a:solidFill>
                  <a:schemeClr val="tx1"/>
                </a:solidFill>
                <a:latin typeface="Arial"/>
                <a:ea typeface="+mn-ea"/>
                <a:cs typeface="Arial"/>
              </a:rPr>
            </a:br>
            <a:r>
              <a:rPr lang="ru-RU" sz="3600" b="1" dirty="0" smtClean="0">
                <a:solidFill>
                  <a:schemeClr val="tx1"/>
                </a:solidFill>
                <a:latin typeface="Arial"/>
                <a:ea typeface="+mn-ea"/>
                <a:cs typeface="Arial"/>
              </a:rPr>
              <a:t>					</a:t>
            </a:r>
            <a:r>
              <a:rPr lang="ru-RU" sz="3000" b="1" i="1" dirty="0" smtClean="0">
                <a:solidFill>
                  <a:schemeClr val="tx1"/>
                </a:solidFill>
                <a:latin typeface="Arial"/>
                <a:cs typeface="Arial"/>
              </a:rPr>
              <a:t>Н</a:t>
            </a:r>
            <a:r>
              <a:rPr lang="ru-RU" sz="3000" b="1" i="1" dirty="0" smtClean="0">
                <a:solidFill>
                  <a:schemeClr val="tx1"/>
                </a:solidFill>
                <a:latin typeface="Arial"/>
                <a:cs typeface="Arial"/>
              </a:rPr>
              <a:t>а </a:t>
            </a:r>
            <a:r>
              <a:rPr lang="ru-RU" sz="3000" b="1" i="1" dirty="0">
                <a:solidFill>
                  <a:schemeClr val="tx1"/>
                </a:solidFill>
                <a:latin typeface="Arial"/>
                <a:cs typeface="Arial"/>
              </a:rPr>
              <a:t>всю жизнь</a:t>
            </a:r>
            <a:endParaRPr lang="ru-RU" sz="3000" b="1" i="1" dirty="0">
              <a:solidFill>
                <a:schemeClr val="tx1"/>
              </a:solidFill>
              <a:latin typeface="Arial"/>
              <a:ea typeface="+mn-ea"/>
              <a:cs typeface="Arial"/>
            </a:endParaRPr>
          </a:p>
          <a:p>
            <a:pPr algn="l" defTabSz="685800">
              <a:lnSpc>
                <a:spcPct val="90000"/>
              </a:lnSpc>
              <a:buClr>
                <a:srgbClr val="595959"/>
              </a:buClr>
            </a:pPr>
            <a:r>
              <a:rPr lang="ru-RU" sz="3900" b="1" dirty="0">
                <a:solidFill>
                  <a:schemeClr val="tx1"/>
                </a:solidFill>
                <a:latin typeface="Arial"/>
                <a:ea typeface="+mn-ea"/>
                <a:cs typeface="Arial"/>
              </a:rPr>
              <a:t>Он дарует мне жизни венец.</a:t>
            </a:r>
            <a:endParaRPr lang="ru-RU" sz="3900" b="1" dirty="0">
              <a:solidFill>
                <a:schemeClr val="tx1"/>
              </a:solidFill>
              <a:latin typeface="Arial"/>
              <a:cs typeface="Arial"/>
            </a:endParaRPr>
          </a:p>
        </p:txBody>
      </p:sp>
    </p:spTree>
    <p:extLst>
      <p:ext uri="{BB962C8B-B14F-4D97-AF65-F5344CB8AC3E}">
        <p14:creationId xmlns:p14="http://schemas.microsoft.com/office/powerpoint/2010/main" val="400594356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988</TotalTime>
  <Words>121</Words>
  <Application>Microsoft Macintosh PowerPoint</Application>
  <PresentationFormat>On-screen Show (16:9)</PresentationFormat>
  <Paragraphs>44</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Yulia Lisovaya</cp:lastModifiedBy>
  <cp:revision>77</cp:revision>
  <dcterms:modified xsi:type="dcterms:W3CDTF">2020-10-16T10:37:13Z</dcterms:modified>
</cp:coreProperties>
</file>