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44" r:id="rId3"/>
    <p:sldId id="1052" r:id="rId4"/>
    <p:sldId id="1046" r:id="rId5"/>
    <p:sldId id="1050" r:id="rId6"/>
    <p:sldId id="1048" r:id="rId7"/>
    <p:sldId id="1051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243A"/>
    <a:srgbClr val="0D1A2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8" d="100"/>
          <a:sy n="138" d="100"/>
        </p:scale>
        <p:origin x="-1280" y="-112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16.10.20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1063476"/>
            <a:ext cx="6408712" cy="20774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Весть</a:t>
            </a:r>
            <a:br>
              <a:rPr lang="ru-RU" sz="6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об Иисусе скажи мне</a:t>
            </a:r>
            <a:endParaRPr lang="en-US" sz="6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Весть об Иисусе скажи мне,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расскажи про Него;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Чудная повесть благая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Сердцу дороже всего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Ангелов песнь повтори мне,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Песнь о Его рождестве: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«Богу хваленье на небе,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и любовь на земле!» </a:t>
            </a: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3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Весть об Иисусе скажи мне,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расскажи про Него;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Чудная повесть благая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Сердцу дороже всего.</a:t>
            </a:r>
          </a:p>
          <a:p>
            <a:pPr>
              <a:lnSpc>
                <a:spcPct val="90000"/>
              </a:lnSpc>
            </a:pP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69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он в пустыне постился,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искушаем Он был,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претерпел, расскажи мне,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как врага победил,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Он без крова скитался, Всем помогал в их нужде,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Он людьми был отвержен,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бедности жил и в труде.</a:t>
            </a:r>
          </a:p>
          <a:p>
            <a:pPr>
              <a:lnSpc>
                <a:spcPct val="90000"/>
              </a:lnSpc>
            </a:pP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3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Весть об Иисусе скажи мне,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расскажи про Него;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Чудная повесть благая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Сердцу дороже всего.</a:t>
            </a:r>
          </a:p>
          <a:p>
            <a:pPr>
              <a:lnSpc>
                <a:spcPct val="90000"/>
              </a:lnSpc>
            </a:pP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ко кресту пригвоздили,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на кресте умирал,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гроб как Его положили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как из гроба восстал.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Чудную повесть скажи мне,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Он людей возлюбил.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Слава вовеки Иисусу,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и меня искупил!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3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Весть об Иисусе скажи мне,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расскажи про Него;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Чудная повесть благая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Сердцу дороже всего.</a:t>
            </a:r>
          </a:p>
          <a:p>
            <a:pPr>
              <a:lnSpc>
                <a:spcPct val="90000"/>
              </a:lnSpc>
            </a:pP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8446</TotalTime>
  <Words>189</Words>
  <Application>Microsoft Macintosh PowerPoint</Application>
  <PresentationFormat>On-screen Show (4:3)</PresentationFormat>
  <Paragraphs>43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232</cp:revision>
  <dcterms:created xsi:type="dcterms:W3CDTF">2016-09-02T12:17:38Z</dcterms:created>
  <dcterms:modified xsi:type="dcterms:W3CDTF">2020-10-16T11:11:41Z</dcterms:modified>
</cp:coreProperties>
</file>