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5" r:id="rId2"/>
    <p:sldId id="267" r:id="rId3"/>
    <p:sldId id="268" r:id="rId4"/>
    <p:sldId id="271" r:id="rId5"/>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36" d="100"/>
          <a:sy n="136" d="100"/>
        </p:scale>
        <p:origin x="-1504" y="-9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2016521" y="763787"/>
            <a:ext cx="5433364" cy="1552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70000"/>
              </a:lnSpc>
              <a:buNone/>
            </a:pPr>
            <a:r>
              <a:rPr lang="ru-RU" sz="5400" dirty="0" smtClean="0">
                <a:solidFill>
                  <a:srgbClr val="000000"/>
                </a:solidFill>
                <a:latin typeface="Arial" panose="020B0604020202020204" pitchFamily="34" charset="0"/>
                <a:cs typeface="Arial" panose="020B0604020202020204" pitchFamily="34" charset="0"/>
              </a:rPr>
              <a:t>Бог мир так </a:t>
            </a:r>
          </a:p>
          <a:p>
            <a:pPr algn="r">
              <a:lnSpc>
                <a:spcPct val="70000"/>
              </a:lnSpc>
              <a:buNone/>
            </a:pPr>
            <a:r>
              <a:rPr lang="ru-RU" sz="5400" dirty="0" smtClean="0">
                <a:solidFill>
                  <a:srgbClr val="000000"/>
                </a:solidFill>
                <a:latin typeface="Arial" panose="020B0604020202020204" pitchFamily="34" charset="0"/>
                <a:cs typeface="Arial" panose="020B0604020202020204" pitchFamily="34" charset="0"/>
              </a:rPr>
              <a:t>возлюбил</a:t>
            </a:r>
            <a:endParaRPr lang="en-US" sz="5400" dirty="0">
              <a:solidFill>
                <a:srgbClr val="000000"/>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471487"/>
            <a:ext cx="6965879" cy="397192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Бог мир так возлюбил,</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Что Сына Своего</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На землю к нам послал,</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Явил в </a:t>
            </a:r>
            <a:r>
              <a:rPr lang="ru-RU" sz="4000" b="1" spc="-150" dirty="0" smtClean="0">
                <a:solidFill>
                  <a:schemeClr val="tx2">
                    <a:lumMod val="50000"/>
                  </a:schemeClr>
                </a:solidFill>
                <a:latin typeface="Arial" panose="020B0604020202020204" pitchFamily="34" charset="0"/>
                <a:cs typeface="Arial" panose="020B0604020202020204" pitchFamily="34" charset="0"/>
              </a:rPr>
              <a:t>Нём </a:t>
            </a:r>
            <a:r>
              <a:rPr lang="ru-RU" sz="4000" b="1" spc="-150" dirty="0" smtClean="0">
                <a:solidFill>
                  <a:schemeClr val="tx2">
                    <a:lumMod val="50000"/>
                  </a:schemeClr>
                </a:solidFill>
                <a:latin typeface="Arial" panose="020B0604020202020204" pitchFamily="34" charset="0"/>
                <a:cs typeface="Arial" panose="020B0604020202020204" pitchFamily="34" charset="0"/>
              </a:rPr>
              <a:t>Божество.</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Чрез веру во Христа</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Жизнь вечная дана.</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Дивная любовь Христа!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341217" y="311087"/>
            <a:ext cx="6572250" cy="371074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3950" b="1" spc="-150" dirty="0" smtClean="0">
                <a:solidFill>
                  <a:schemeClr val="tx2">
                    <a:lumMod val="50000"/>
                  </a:schemeClr>
                </a:solidFill>
                <a:latin typeface="Arial" panose="020B0604020202020204" pitchFamily="34" charset="0"/>
                <a:cs typeface="Arial" panose="020B0604020202020204" pitchFamily="34" charset="0"/>
              </a:rPr>
              <a:t>Бог Сына не послал,</a:t>
            </a:r>
          </a:p>
          <a:p>
            <a:pPr algn="l"/>
            <a:r>
              <a:rPr lang="ru-RU" sz="3950" b="1" spc="-150" dirty="0" smtClean="0">
                <a:solidFill>
                  <a:schemeClr val="tx2">
                    <a:lumMod val="50000"/>
                  </a:schemeClr>
                </a:solidFill>
                <a:latin typeface="Arial" panose="020B0604020202020204" pitchFamily="34" charset="0"/>
                <a:cs typeface="Arial" panose="020B0604020202020204" pitchFamily="34" charset="0"/>
              </a:rPr>
              <a:t>Чтоб суд Свой совершить.</a:t>
            </a:r>
          </a:p>
          <a:p>
            <a:pPr algn="l"/>
            <a:r>
              <a:rPr lang="ru-RU" sz="3950" b="1" spc="-150" dirty="0" smtClean="0">
                <a:solidFill>
                  <a:schemeClr val="tx2">
                    <a:lumMod val="50000"/>
                  </a:schemeClr>
                </a:solidFill>
                <a:latin typeface="Arial" panose="020B0604020202020204" pitchFamily="34" charset="0"/>
                <a:cs typeface="Arial" panose="020B0604020202020204" pitchFamily="34" charset="0"/>
              </a:rPr>
              <a:t>Христос людей прощал,</a:t>
            </a:r>
          </a:p>
          <a:p>
            <a:pPr algn="l"/>
            <a:r>
              <a:rPr lang="ru-RU" sz="3950" b="1" spc="-150" dirty="0" smtClean="0">
                <a:solidFill>
                  <a:schemeClr val="tx2">
                    <a:lumMod val="50000"/>
                  </a:schemeClr>
                </a:solidFill>
                <a:latin typeface="Arial" panose="020B0604020202020204" pitchFamily="34" charset="0"/>
                <a:cs typeface="Arial" panose="020B0604020202020204" pitchFamily="34" charset="0"/>
              </a:rPr>
              <a:t>Учил добро творить,</a:t>
            </a:r>
          </a:p>
          <a:p>
            <a:pPr algn="l"/>
            <a:r>
              <a:rPr lang="ru-RU" sz="3950" b="1" spc="-150" dirty="0" smtClean="0">
                <a:solidFill>
                  <a:schemeClr val="tx2">
                    <a:lumMod val="50000"/>
                  </a:schemeClr>
                </a:solidFill>
                <a:latin typeface="Arial" panose="020B0604020202020204" pitchFamily="34" charset="0"/>
                <a:cs typeface="Arial" panose="020B0604020202020204" pitchFamily="34" charset="0"/>
              </a:rPr>
              <a:t>Из </a:t>
            </a:r>
            <a:r>
              <a:rPr lang="ru-RU" sz="3950" b="1" spc="-150" dirty="0" smtClean="0">
                <a:solidFill>
                  <a:schemeClr val="tx2">
                    <a:lumMod val="50000"/>
                  </a:schemeClr>
                </a:solidFill>
                <a:latin typeface="Arial" panose="020B0604020202020204" pitchFamily="34" charset="0"/>
                <a:cs typeface="Arial" panose="020B0604020202020204" pitchFamily="34" charset="0"/>
              </a:rPr>
              <a:t>мёртвых </a:t>
            </a:r>
            <a:r>
              <a:rPr lang="ru-RU" sz="3950" b="1" spc="-150" dirty="0" smtClean="0">
                <a:solidFill>
                  <a:schemeClr val="tx2">
                    <a:lumMod val="50000"/>
                  </a:schemeClr>
                </a:solidFill>
                <a:latin typeface="Arial" panose="020B0604020202020204" pitchFamily="34" charset="0"/>
                <a:cs typeface="Arial" panose="020B0604020202020204" pitchFamily="34" charset="0"/>
              </a:rPr>
              <a:t>воскрешал.</a:t>
            </a:r>
          </a:p>
          <a:p>
            <a:pPr algn="l"/>
            <a:r>
              <a:rPr lang="ru-RU" sz="3950" b="1" spc="-150" dirty="0" smtClean="0">
                <a:solidFill>
                  <a:schemeClr val="tx2">
                    <a:lumMod val="50000"/>
                  </a:schemeClr>
                </a:solidFill>
                <a:latin typeface="Arial" panose="020B0604020202020204" pitchFamily="34" charset="0"/>
                <a:cs typeface="Arial" panose="020B0604020202020204" pitchFamily="34" charset="0"/>
              </a:rPr>
              <a:t>О, как она </a:t>
            </a:r>
            <a:r>
              <a:rPr lang="ru-RU" sz="3950" b="1" spc="-150" dirty="0" smtClean="0">
                <a:solidFill>
                  <a:schemeClr val="tx2">
                    <a:lumMod val="50000"/>
                  </a:schemeClr>
                </a:solidFill>
                <a:latin typeface="Arial" panose="020B0604020202020204" pitchFamily="34" charset="0"/>
                <a:cs typeface="Arial" panose="020B0604020202020204" pitchFamily="34" charset="0"/>
              </a:rPr>
              <a:t>сильна </a:t>
            </a:r>
            <a:r>
              <a:rPr lang="mr-IN" sz="3950" b="1" spc="-150" dirty="0" smtClean="0">
                <a:solidFill>
                  <a:schemeClr val="tx2">
                    <a:lumMod val="50000"/>
                  </a:schemeClr>
                </a:solidFill>
                <a:latin typeface="Arial" panose="020B0604020202020204" pitchFamily="34" charset="0"/>
                <a:cs typeface="Arial" panose="020B0604020202020204" pitchFamily="34" charset="0"/>
              </a:rPr>
              <a:t>–</a:t>
            </a:r>
            <a:endParaRPr lang="ru-RU" sz="3950" b="1" spc="-150" dirty="0" smtClean="0">
              <a:solidFill>
                <a:schemeClr val="tx2">
                  <a:lumMod val="50000"/>
                </a:schemeClr>
              </a:solidFill>
              <a:latin typeface="Arial" panose="020B0604020202020204" pitchFamily="34" charset="0"/>
              <a:cs typeface="Arial" panose="020B0604020202020204" pitchFamily="34" charset="0"/>
            </a:endParaRPr>
          </a:p>
          <a:p>
            <a:pPr algn="l"/>
            <a:r>
              <a:rPr lang="ru-RU" sz="3950" b="1" spc="-150" dirty="0" smtClean="0">
                <a:solidFill>
                  <a:schemeClr val="tx2">
                    <a:lumMod val="50000"/>
                  </a:schemeClr>
                </a:solidFill>
                <a:latin typeface="Arial" panose="020B0604020202020204" pitchFamily="34" charset="0"/>
                <a:cs typeface="Arial" panose="020B0604020202020204" pitchFamily="34" charset="0"/>
              </a:rPr>
              <a:t>Дивная любовь Христа!</a:t>
            </a: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981061" y="301748"/>
            <a:ext cx="6965879" cy="474501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Бог в мир послал Свой свет,</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Свет правды и добра,</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Чтоб он светил вовек</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Средь тьмы греха и зла.</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Ликуй, моя душа:</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С тобою навсегда</a:t>
            </a:r>
          </a:p>
          <a:p>
            <a:pPr algn="l"/>
            <a:r>
              <a:rPr lang="ru-RU" sz="4000" b="1" spc="-150" dirty="0" smtClean="0">
                <a:solidFill>
                  <a:schemeClr val="tx2">
                    <a:lumMod val="50000"/>
                  </a:schemeClr>
                </a:solidFill>
                <a:latin typeface="Arial" panose="020B0604020202020204" pitchFamily="34" charset="0"/>
                <a:cs typeface="Arial" panose="020B0604020202020204" pitchFamily="34" charset="0"/>
              </a:rPr>
              <a:t>Дивная любовь Христа!</a:t>
            </a:r>
            <a:endParaRPr lang="ru-RU" sz="38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994</TotalTime>
  <Words>101</Words>
  <Application>Microsoft Macintosh PowerPoint</Application>
  <PresentationFormat>On-screen Show (16:9)</PresentationFormat>
  <Paragraphs>23</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76</cp:revision>
  <dcterms:modified xsi:type="dcterms:W3CDTF">2020-10-16T11:19:32Z</dcterms:modified>
</cp:coreProperties>
</file>