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51" r:id="rId4"/>
    <p:sldId id="1046" r:id="rId5"/>
    <p:sldId id="1052" r:id="rId6"/>
    <p:sldId id="1048" r:id="rId7"/>
    <p:sldId id="1049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781815"/>
            <a:ext cx="7272808" cy="143116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звезда </a:t>
            </a:r>
          </a:p>
          <a:p>
            <a:pPr algn="r">
              <a:lnSpc>
                <a:spcPct val="70000"/>
              </a:lnSpc>
            </a:pPr>
            <a:r>
              <a:rPr lang="ru-RU" sz="6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небе взошла</a:t>
            </a:r>
            <a:endParaRPr lang="en-US" sz="6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звезда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небе взошла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радостный свет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тьму пролила;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мудрецов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Востока вела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яслям их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Вифлеем привела.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небесах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Горит звезда,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она 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зажжена.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тебя,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греховной тьме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Звезда Христа.</a:t>
            </a:r>
          </a:p>
        </p:txBody>
      </p:sp>
    </p:spTree>
    <p:extLst>
      <p:ext uri="{BB962C8B-B14F-4D97-AF65-F5344CB8AC3E}">
        <p14:creationId xmlns:p14="http://schemas.microsoft.com/office/powerpoint/2010/main" val="107833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Поверили мудрецы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ту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звезду </a:t>
            </a:r>
            <a:r>
              <a:rPr lang="mr-IN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приведёт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ко Христу,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им видна издалека,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</a:t>
            </a:r>
            <a:r>
              <a:rPr lang="mr-IN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Светлая звезда.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небесах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Горит звезда,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она 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зажжена.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тебя,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греховной тьме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Звезда Христа.</a:t>
            </a:r>
          </a:p>
        </p:txBody>
      </p:sp>
    </p:spTree>
    <p:extLst>
      <p:ext uri="{BB962C8B-B14F-4D97-AF65-F5344CB8AC3E}">
        <p14:creationId xmlns:p14="http://schemas.microsoft.com/office/powerpoint/2010/main" val="247125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Пойдём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звездой,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шли мудрецы,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 в чудный тот свет,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Господь, веди;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Веди нас из тьмы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Прямым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путём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Твой вечный свет,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Отцовский дом.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небесах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Горит звезда,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всех она 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зажжена.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тебя,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ведёт </a:t>
            </a: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меня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греховной тьме</a:t>
            </a:r>
          </a:p>
          <a:p>
            <a:pPr>
              <a:lnSpc>
                <a:spcPct val="90000"/>
              </a:lnSpc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Звезда Христа.</a:t>
            </a:r>
          </a:p>
        </p:txBody>
      </p:sp>
    </p:spTree>
    <p:extLst>
      <p:ext uri="{BB962C8B-B14F-4D97-AF65-F5344CB8AC3E}">
        <p14:creationId xmlns:p14="http://schemas.microsoft.com/office/powerpoint/2010/main" val="2410927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8433</TotalTime>
  <Words>159</Words>
  <Application>Microsoft Macintosh PowerPoint</Application>
  <PresentationFormat>On-screen Show (4:3)</PresentationFormat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228</cp:revision>
  <dcterms:created xsi:type="dcterms:W3CDTF">2016-09-02T12:17:38Z</dcterms:created>
  <dcterms:modified xsi:type="dcterms:W3CDTF">2020-10-16T11:23:08Z</dcterms:modified>
</cp:coreProperties>
</file>