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65" r:id="rId2"/>
    <p:sldId id="267" r:id="rId3"/>
    <p:sldId id="268" r:id="rId4"/>
    <p:sldId id="271" r:id="rId5"/>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67" d="100"/>
          <a:sy n="67" d="100"/>
        </p:scale>
        <p:origin x="-1458" y="-90"/>
      </p:cViewPr>
      <p:guideLst>
        <p:guide orient="horz" pos="762"/>
        <p:guide pos="2413"/>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xmlns=""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cstate="print"/>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rPr/>
              <a:pPr/>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cstate="print"/>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rPr/>
              <a:pPr/>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cstate="print"/>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cstate="print"/>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cstate="print"/>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e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xmlns="">
                  <a14:imgLayer r:embed="rId7">
                    <a14:imgEffect>
                      <a14:colorTemperature colorTemp="5900"/>
                    </a14:imgEffect>
                  </a14:imgLayer>
                </a14:imgProps>
              </a:ext>
              <a:ext uri="{28A0092B-C50C-407E-A947-70E740481C1C}">
                <a14:useLocalDpi xmlns:a14="http://schemas.microsoft.com/office/drawing/2010/main" xmlns=""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642938"/>
            <a:ext cx="6184872" cy="152394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70000"/>
              </a:lnSpc>
              <a:buNone/>
              <a:defRPr sz="11100" b="1" i="0">
                <a:solidFill>
                  <a:srgbClr val="FEBF2E"/>
                </a:solidFill>
                <a:latin typeface="Calibri"/>
                <a:ea typeface="Calibri"/>
                <a:cs typeface="Calibri"/>
                <a:sym typeface="Calibri"/>
              </a:defRPr>
            </a:pPr>
            <a:r>
              <a:rPr lang="bg-BG" sz="56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Рождественская весть</a:t>
            </a:r>
            <a:endParaRPr lang="bg-BG" sz="56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xmlns="">
                  <a14:imgLayer r:embed="rId9">
                    <a14:imgEffect>
                      <a14:colorTemperature colorTemp="5900"/>
                    </a14:imgEffect>
                    <a14:imgEffect>
                      <a14:saturation sat="400000"/>
                    </a14:imgEffect>
                  </a14:imgLayer>
                </a14:imgProps>
              </a:ext>
              <a:ext uri="{28A0092B-C50C-407E-A947-70E740481C1C}">
                <a14:useLocalDpi xmlns:a14="http://schemas.microsoft.com/office/drawing/2010/main" xmlns=""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xmlns="">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xmlns=""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xmlns=""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065103" y="457200"/>
            <a:ext cx="6965879" cy="4357688"/>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400" b="1" dirty="0" smtClean="0">
                <a:solidFill>
                  <a:schemeClr val="tx1"/>
                </a:solidFill>
                <a:latin typeface="Arial"/>
                <a:cs typeface="Arial"/>
              </a:rPr>
              <a:t>Эта весть сквозь </a:t>
            </a:r>
          </a:p>
          <a:p>
            <a:pPr algn="l" defTabSz="685800">
              <a:spcBef>
                <a:spcPts val="1350"/>
              </a:spcBef>
              <a:buClr>
                <a:srgbClr val="595959"/>
              </a:buClr>
            </a:pPr>
            <a:r>
              <a:rPr lang="ru-RU" sz="3400" b="1" dirty="0" smtClean="0">
                <a:solidFill>
                  <a:schemeClr val="tx1"/>
                </a:solidFill>
                <a:latin typeface="Arial"/>
                <a:cs typeface="Arial"/>
              </a:rPr>
              <a:t>С</a:t>
            </a:r>
            <a:r>
              <a:rPr lang="ru-RU" sz="3400" b="1" dirty="0" smtClean="0">
                <a:solidFill>
                  <a:schemeClr val="tx1"/>
                </a:solidFill>
                <a:latin typeface="Arial"/>
                <a:cs typeface="Arial"/>
              </a:rPr>
              <a:t>толетья летит-</a:t>
            </a:r>
          </a:p>
          <a:p>
            <a:pPr algn="l" defTabSz="685800">
              <a:spcBef>
                <a:spcPts val="1350"/>
              </a:spcBef>
              <a:buClr>
                <a:srgbClr val="595959"/>
              </a:buClr>
            </a:pPr>
            <a:r>
              <a:rPr lang="ru-RU" sz="3400" b="1" dirty="0" smtClean="0">
                <a:solidFill>
                  <a:schemeClr val="tx1"/>
                </a:solidFill>
                <a:latin typeface="Arial"/>
                <a:cs typeface="Arial"/>
              </a:rPr>
              <a:t>Иисус в Вифлееме родился.</a:t>
            </a:r>
          </a:p>
          <a:p>
            <a:pPr algn="l" defTabSz="685800">
              <a:spcBef>
                <a:spcPts val="1350"/>
              </a:spcBef>
              <a:buClr>
                <a:srgbClr val="595959"/>
              </a:buClr>
            </a:pPr>
            <a:r>
              <a:rPr lang="ru-RU" sz="3400" b="1" dirty="0" smtClean="0">
                <a:solidFill>
                  <a:schemeClr val="tx1"/>
                </a:solidFill>
                <a:latin typeface="Arial"/>
                <a:cs typeface="Arial"/>
              </a:rPr>
              <a:t>На земле весть звучит,</a:t>
            </a:r>
          </a:p>
          <a:p>
            <a:pPr algn="l" defTabSz="685800">
              <a:spcBef>
                <a:spcPts val="1350"/>
              </a:spcBef>
              <a:buClr>
                <a:srgbClr val="595959"/>
              </a:buClr>
            </a:pPr>
            <a:r>
              <a:rPr lang="ru-RU" sz="3400" b="1" dirty="0" smtClean="0">
                <a:solidFill>
                  <a:schemeClr val="tx1"/>
                </a:solidFill>
                <a:latin typeface="Arial"/>
                <a:cs typeface="Arial"/>
              </a:rPr>
              <a:t>В небесах весть звучит:</a:t>
            </a:r>
          </a:p>
          <a:p>
            <a:pPr algn="l" defTabSz="685800">
              <a:spcBef>
                <a:spcPts val="1350"/>
              </a:spcBef>
              <a:buClr>
                <a:srgbClr val="595959"/>
              </a:buClr>
            </a:pPr>
            <a:r>
              <a:rPr lang="ru-RU" sz="3400" b="1" dirty="0" smtClean="0">
                <a:solidFill>
                  <a:schemeClr val="tx1"/>
                </a:solidFill>
                <a:latin typeface="Arial"/>
                <a:cs typeface="Arial"/>
              </a:rPr>
              <a:t>Во плоти Бог на землю явился. </a:t>
            </a:r>
            <a:endParaRPr lang="ru-RU" sz="3400" b="1" dirty="0" smtClean="0">
              <a:solidFill>
                <a:schemeClr val="tx1"/>
              </a:solidFill>
              <a:latin typeface="Arial"/>
              <a:cs typeface="Arial"/>
            </a:endParaRPr>
          </a:p>
          <a:p>
            <a:pPr algn="l" defTabSz="685800">
              <a:spcBef>
                <a:spcPts val="1350"/>
              </a:spcBef>
              <a:buClr>
                <a:srgbClr val="595959"/>
              </a:buClr>
            </a:pPr>
            <a:endParaRPr lang="ru-RU" sz="3400" b="1" dirty="0">
              <a:solidFill>
                <a:schemeClr val="tx1"/>
              </a:solidFill>
              <a:latin typeface="Arial"/>
              <a:cs typeface="Arial"/>
            </a:endParaRPr>
          </a:p>
        </p:txBody>
      </p:sp>
    </p:spTree>
    <p:extLst>
      <p:ext uri="{BB962C8B-B14F-4D97-AF65-F5344CB8AC3E}">
        <p14:creationId xmlns:p14="http://schemas.microsoft.com/office/powerpoint/2010/main" xmlns="" val="294026252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V="1">
            <a:off x="6246687" y="0"/>
            <a:ext cx="2911735" cy="5143500"/>
          </a:xfrm>
          <a:prstGeom prst="rect">
            <a:avLst/>
          </a:prstGeom>
        </p:spPr>
      </p:pic>
      <p:sp>
        <p:nvSpPr>
          <p:cNvPr id="5" name="Объект 2">
            <a:extLst>
              <a:ext uri="{FF2B5EF4-FFF2-40B4-BE49-F238E27FC236}">
                <a16:creationId xmlns:a16="http://schemas.microsoft.com/office/drawing/2014/main" xmlns="" id="{CAA2283C-6549-BE45-B1FC-0FF887AC62C4}"/>
              </a:ext>
            </a:extLst>
          </p:cNvPr>
          <p:cNvSpPr txBox="1">
            <a:spLocks/>
          </p:cNvSpPr>
          <p:nvPr/>
        </p:nvSpPr>
        <p:spPr>
          <a:xfrm>
            <a:off x="285750" y="457200"/>
            <a:ext cx="6900863" cy="4686299"/>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3400" b="1" dirty="0" smtClean="0">
                <a:solidFill>
                  <a:schemeClr val="tx1"/>
                </a:solidFill>
                <a:latin typeface="Arial"/>
                <a:ea typeface="+mn-ea"/>
                <a:cs typeface="Arial"/>
              </a:rPr>
              <a:t>Не в хоромах, </a:t>
            </a:r>
          </a:p>
          <a:p>
            <a:pPr algn="l" defTabSz="685800">
              <a:lnSpc>
                <a:spcPct val="80000"/>
              </a:lnSpc>
              <a:spcBef>
                <a:spcPts val="1350"/>
              </a:spcBef>
              <a:buClr>
                <a:srgbClr val="595959"/>
              </a:buClr>
            </a:pPr>
            <a:r>
              <a:rPr lang="ru-RU" sz="3400" b="1" dirty="0" smtClean="0">
                <a:solidFill>
                  <a:schemeClr val="tx1"/>
                </a:solidFill>
                <a:latin typeface="Arial"/>
                <a:ea typeface="+mn-ea"/>
                <a:cs typeface="Arial"/>
              </a:rPr>
              <a:t>Н</a:t>
            </a:r>
            <a:r>
              <a:rPr lang="ru-RU" sz="3400" b="1" dirty="0" smtClean="0">
                <a:solidFill>
                  <a:schemeClr val="tx1"/>
                </a:solidFill>
                <a:latin typeface="Arial"/>
                <a:ea typeface="+mn-ea"/>
                <a:cs typeface="Arial"/>
              </a:rPr>
              <a:t>е в пышных дворцах-</a:t>
            </a:r>
          </a:p>
          <a:p>
            <a:pPr algn="l" defTabSz="685800">
              <a:lnSpc>
                <a:spcPct val="80000"/>
              </a:lnSpc>
              <a:spcBef>
                <a:spcPts val="1350"/>
              </a:spcBef>
              <a:buClr>
                <a:srgbClr val="595959"/>
              </a:buClr>
            </a:pPr>
            <a:r>
              <a:rPr lang="ru-RU" sz="3400" b="1" dirty="0" smtClean="0">
                <a:solidFill>
                  <a:schemeClr val="tx1"/>
                </a:solidFill>
                <a:latin typeface="Arial"/>
                <a:ea typeface="+mn-ea"/>
                <a:cs typeface="Arial"/>
              </a:rPr>
              <a:t>В бедных яслях </a:t>
            </a:r>
          </a:p>
          <a:p>
            <a:pPr algn="l" defTabSz="685800">
              <a:lnSpc>
                <a:spcPct val="80000"/>
              </a:lnSpc>
              <a:spcBef>
                <a:spcPts val="1350"/>
              </a:spcBef>
              <a:buClr>
                <a:srgbClr val="595959"/>
              </a:buClr>
            </a:pPr>
            <a:r>
              <a:rPr lang="ru-RU" sz="3400" b="1" dirty="0" smtClean="0">
                <a:solidFill>
                  <a:schemeClr val="tx1"/>
                </a:solidFill>
                <a:latin typeface="Arial"/>
                <a:ea typeface="+mn-ea"/>
                <a:cs typeface="Arial"/>
              </a:rPr>
              <a:t>Спаситель родился.</a:t>
            </a:r>
          </a:p>
          <a:p>
            <a:pPr algn="l" defTabSz="685800">
              <a:lnSpc>
                <a:spcPct val="80000"/>
              </a:lnSpc>
              <a:spcBef>
                <a:spcPts val="1350"/>
              </a:spcBef>
              <a:buClr>
                <a:srgbClr val="595959"/>
              </a:buClr>
            </a:pPr>
            <a:r>
              <a:rPr lang="ru-RU" sz="3400" b="1" dirty="0" smtClean="0">
                <a:solidFill>
                  <a:schemeClr val="tx1"/>
                </a:solidFill>
                <a:latin typeface="Arial"/>
                <a:ea typeface="+mn-ea"/>
                <a:cs typeface="Arial"/>
              </a:rPr>
              <a:t>В тот же миг зазвучал </a:t>
            </a:r>
          </a:p>
          <a:p>
            <a:pPr algn="l" defTabSz="685800">
              <a:lnSpc>
                <a:spcPct val="80000"/>
              </a:lnSpc>
              <a:spcBef>
                <a:spcPts val="1350"/>
              </a:spcBef>
              <a:buClr>
                <a:srgbClr val="595959"/>
              </a:buClr>
            </a:pPr>
            <a:r>
              <a:rPr lang="ru-RU" sz="3400" b="1" dirty="0" smtClean="0">
                <a:solidFill>
                  <a:schemeClr val="tx1"/>
                </a:solidFill>
                <a:latin typeface="Arial"/>
                <a:ea typeface="+mn-ea"/>
                <a:cs typeface="Arial"/>
              </a:rPr>
              <a:t>Гимн хвалы в небесах:</a:t>
            </a:r>
          </a:p>
          <a:p>
            <a:pPr algn="l" defTabSz="685800">
              <a:lnSpc>
                <a:spcPct val="80000"/>
              </a:lnSpc>
              <a:spcBef>
                <a:spcPts val="1350"/>
              </a:spcBef>
              <a:buClr>
                <a:srgbClr val="595959"/>
              </a:buClr>
            </a:pPr>
            <a:r>
              <a:rPr lang="ru-RU" sz="3400" b="1" dirty="0" smtClean="0">
                <a:solidFill>
                  <a:schemeClr val="tx1"/>
                </a:solidFill>
                <a:latin typeface="Arial"/>
                <a:ea typeface="+mn-ea"/>
                <a:cs typeface="Arial"/>
              </a:rPr>
              <a:t>Во плоти Бог на землю явился.</a:t>
            </a:r>
          </a:p>
          <a:p>
            <a:pPr algn="l" defTabSz="685800">
              <a:lnSpc>
                <a:spcPct val="80000"/>
              </a:lnSpc>
              <a:spcBef>
                <a:spcPts val="1350"/>
              </a:spcBef>
              <a:buClr>
                <a:srgbClr val="595959"/>
              </a:buClr>
            </a:pPr>
            <a:endParaRPr lang="ru-RU" sz="3400" b="1" dirty="0">
              <a:solidFill>
                <a:schemeClr val="tx1"/>
              </a:solidFill>
              <a:latin typeface="Arial"/>
              <a:cs typeface="Arial"/>
            </a:endParaRPr>
          </a:p>
        </p:txBody>
      </p:sp>
    </p:spTree>
    <p:extLst>
      <p:ext uri="{BB962C8B-B14F-4D97-AF65-F5344CB8AC3E}">
        <p14:creationId xmlns:p14="http://schemas.microsoft.com/office/powerpoint/2010/main" xmlns="" val="10745741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cstate="print"/>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642938"/>
            <a:ext cx="6852862" cy="4114799"/>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3400" b="1" dirty="0" smtClean="0">
                <a:solidFill>
                  <a:schemeClr val="tx1"/>
                </a:solidFill>
                <a:latin typeface="Arial"/>
                <a:cs typeface="Arial"/>
              </a:rPr>
              <a:t>Весть благая </a:t>
            </a:r>
          </a:p>
          <a:p>
            <a:pPr algn="l" defTabSz="685800">
              <a:lnSpc>
                <a:spcPct val="80000"/>
              </a:lnSpc>
              <a:spcBef>
                <a:spcPts val="1350"/>
              </a:spcBef>
              <a:buClr>
                <a:srgbClr val="595959"/>
              </a:buClr>
            </a:pPr>
            <a:r>
              <a:rPr lang="ru-RU" sz="3400" b="1" dirty="0" smtClean="0">
                <a:solidFill>
                  <a:schemeClr val="tx1"/>
                </a:solidFill>
                <a:latin typeface="Arial"/>
                <a:cs typeface="Arial"/>
              </a:rPr>
              <a:t>С</a:t>
            </a:r>
            <a:r>
              <a:rPr lang="ru-RU" sz="3400" b="1" dirty="0" smtClean="0">
                <a:solidFill>
                  <a:schemeClr val="tx1"/>
                </a:solidFill>
                <a:latin typeface="Arial"/>
                <a:cs typeface="Arial"/>
              </a:rPr>
              <a:t>егодня звучит-</a:t>
            </a:r>
          </a:p>
          <a:p>
            <a:pPr algn="l" defTabSz="685800">
              <a:lnSpc>
                <a:spcPct val="80000"/>
              </a:lnSpc>
              <a:spcBef>
                <a:spcPts val="1350"/>
              </a:spcBef>
              <a:buClr>
                <a:srgbClr val="595959"/>
              </a:buClr>
            </a:pPr>
            <a:r>
              <a:rPr lang="ru-RU" sz="3400" b="1" dirty="0" smtClean="0">
                <a:solidFill>
                  <a:schemeClr val="tx1"/>
                </a:solidFill>
                <a:latin typeface="Arial"/>
                <a:cs typeface="Arial"/>
              </a:rPr>
              <a:t>Иисус в Вифлееме родился.</a:t>
            </a:r>
          </a:p>
          <a:p>
            <a:pPr algn="l" defTabSz="685800">
              <a:lnSpc>
                <a:spcPct val="80000"/>
              </a:lnSpc>
              <a:spcBef>
                <a:spcPts val="1350"/>
              </a:spcBef>
              <a:buClr>
                <a:srgbClr val="595959"/>
              </a:buClr>
            </a:pPr>
            <a:r>
              <a:rPr lang="ru-RU" sz="3400" b="1" dirty="0" smtClean="0">
                <a:solidFill>
                  <a:schemeClr val="tx1"/>
                </a:solidFill>
                <a:latin typeface="Arial"/>
                <a:cs typeface="Arial"/>
              </a:rPr>
              <a:t>Эту весть ничего </a:t>
            </a:r>
          </a:p>
          <a:p>
            <a:pPr algn="l" defTabSz="685800">
              <a:lnSpc>
                <a:spcPct val="80000"/>
              </a:lnSpc>
              <a:spcBef>
                <a:spcPts val="1350"/>
              </a:spcBef>
              <a:buClr>
                <a:srgbClr val="595959"/>
              </a:buClr>
            </a:pPr>
            <a:r>
              <a:rPr lang="ru-RU" sz="3400" b="1" dirty="0" smtClean="0">
                <a:solidFill>
                  <a:schemeClr val="tx1"/>
                </a:solidFill>
                <a:latin typeface="Arial"/>
                <a:cs typeface="Arial"/>
              </a:rPr>
              <a:t>Н</a:t>
            </a:r>
            <a:r>
              <a:rPr lang="ru-RU" sz="3400" b="1" dirty="0" smtClean="0">
                <a:solidFill>
                  <a:schemeClr val="tx1"/>
                </a:solidFill>
                <a:latin typeface="Arial"/>
                <a:cs typeface="Arial"/>
              </a:rPr>
              <a:t>икогда не затмит:</a:t>
            </a:r>
          </a:p>
          <a:p>
            <a:pPr algn="l" defTabSz="685800">
              <a:lnSpc>
                <a:spcPct val="80000"/>
              </a:lnSpc>
              <a:spcBef>
                <a:spcPts val="1350"/>
              </a:spcBef>
              <a:buClr>
                <a:srgbClr val="595959"/>
              </a:buClr>
            </a:pPr>
            <a:r>
              <a:rPr lang="ru-RU" sz="3400" b="1" dirty="0" smtClean="0">
                <a:solidFill>
                  <a:schemeClr val="tx1"/>
                </a:solidFill>
                <a:latin typeface="Arial"/>
                <a:cs typeface="Arial"/>
              </a:rPr>
              <a:t>Во плоти Бог на землю явился.</a:t>
            </a:r>
          </a:p>
          <a:p>
            <a:pPr algn="l" defTabSz="685800">
              <a:lnSpc>
                <a:spcPct val="120000"/>
              </a:lnSpc>
              <a:spcBef>
                <a:spcPts val="1350"/>
              </a:spcBef>
              <a:buClr>
                <a:srgbClr val="595959"/>
              </a:buClr>
            </a:pPr>
            <a:r>
              <a:rPr lang="ru-RU" sz="3400" b="1" dirty="0" smtClean="0">
                <a:solidFill>
                  <a:schemeClr val="tx1"/>
                </a:solidFill>
                <a:latin typeface="Arial"/>
                <a:cs typeface="Arial"/>
              </a:rPr>
              <a:t> </a:t>
            </a:r>
          </a:p>
          <a:p>
            <a:pPr algn="l" defTabSz="685800">
              <a:spcBef>
                <a:spcPts val="1350"/>
              </a:spcBef>
              <a:buClr>
                <a:srgbClr val="595959"/>
              </a:buClr>
            </a:pPr>
            <a:endParaRPr lang="ru-RU" sz="3400" b="1" dirty="0">
              <a:solidFill>
                <a:schemeClr val="tx1"/>
              </a:solidFill>
              <a:latin typeface="Arial"/>
              <a:cs typeface="Arial"/>
            </a:endParaRPr>
          </a:p>
        </p:txBody>
      </p:sp>
    </p:spTree>
    <p:extLst>
      <p:ext uri="{BB962C8B-B14F-4D97-AF65-F5344CB8AC3E}">
        <p14:creationId xmlns:p14="http://schemas.microsoft.com/office/powerpoint/2010/main" xmlns="" val="2940262524"/>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1073</TotalTime>
  <Words>84</Words>
  <Application>Microsoft Office PowerPoint</Application>
  <PresentationFormat>Экран (16:9)</PresentationFormat>
  <Paragraphs>21</Paragraphs>
  <Slides>4</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White</vt:lpstr>
      <vt:lpstr>Слайд 1</vt:lpstr>
      <vt:lpstr>Слайд 2</vt:lpstr>
      <vt:lpstr>Слайд 3</vt:lpstr>
      <vt:lpstr>Слайд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Алексей</cp:lastModifiedBy>
  <cp:revision>79</cp:revision>
  <dcterms:modified xsi:type="dcterms:W3CDTF">2020-10-14T12:40:43Z</dcterms:modified>
</cp:coreProperties>
</file>