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4" r:id="rId3"/>
    <p:sldId id="1048" r:id="rId4"/>
    <p:sldId id="1047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76672"/>
            <a:ext cx="6444207" cy="19802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bg-BG" sz="54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Рождественская </a:t>
            </a:r>
            <a:r>
              <a:rPr lang="bg-BG" sz="6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весть</a:t>
            </a:r>
            <a:endParaRPr lang="bg-BG" sz="60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005064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Эта весть сквозь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Столетья летит-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Иисус в Вифлееме родился.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На земле весть звучит,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небесах весть звучит: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Во плоти Бог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землю явился.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Не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хоромах,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Не в пышных дворцах-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бедных яслях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Спаситель родился.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тот же миг зазвучал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Гимн хвалы в небесах: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Во плоти Бог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землю явился.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Весть благая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4800" b="1" smtClean="0">
                <a:solidFill>
                  <a:srgbClr val="000000"/>
                </a:solidFill>
                <a:latin typeface="Arial"/>
                <a:cs typeface="Arial"/>
              </a:rPr>
              <a:t>егодня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звучит-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Иисус в Вифлееме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Р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одился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Эту весть ничего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Никогда не затмит: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Во плоти Бог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землю явился.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8431</TotalTime>
  <Words>84</Words>
  <Application>Microsoft Office PowerPoint</Application>
  <PresentationFormat>Экран (4:3)</PresentationFormat>
  <Paragraphs>26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228</cp:revision>
  <dcterms:created xsi:type="dcterms:W3CDTF">2016-09-02T12:17:38Z</dcterms:created>
  <dcterms:modified xsi:type="dcterms:W3CDTF">2020-10-14T12:38:23Z</dcterms:modified>
</cp:coreProperties>
</file>