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8" r:id="rId4"/>
    <p:sldId id="1047" r:id="rId5"/>
    <p:sldId id="1052" r:id="rId6"/>
    <p:sldId id="1050" r:id="rId7"/>
    <p:sldId id="1053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3" y="476672"/>
            <a:ext cx="5552887" cy="1659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7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Как </a:t>
            </a:r>
          </a:p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7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счастлив я!</a:t>
            </a:r>
            <a:endParaRPr lang="bg-BG" sz="7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500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Как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счастлив я,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Ч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то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спасен я Христом!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Много чудесного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Слове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святом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Но всех отраднее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есть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для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меня-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Слово Христа,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Ч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то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Он </a:t>
            </a:r>
            <a:r>
              <a:rPr lang="ru-RU" sz="4200" b="1" smtClean="0">
                <a:solidFill>
                  <a:srgbClr val="000000"/>
                </a:solidFill>
                <a:latin typeface="Arial"/>
                <a:cs typeface="Arial"/>
              </a:rPr>
              <a:t>любит </a:t>
            </a:r>
            <a:r>
              <a:rPr lang="ru-RU" sz="4200" b="1" smtClean="0">
                <a:solidFill>
                  <a:srgbClr val="000000"/>
                </a:solidFill>
                <a:latin typeface="Arial"/>
                <a:cs typeface="Arial"/>
              </a:rPr>
              <a:t>меня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Как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счастлив 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Он любит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Любит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Христос любит меня!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Если блуждаю я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 жизни порой,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Мир увлекает своей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суетой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,-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Снова спешу я </a:t>
            </a: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объятья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Христа,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Вести той вняв, </a:t>
            </a: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Ч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то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Он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любит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меня.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Как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счастлив 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Он любит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Любит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Христос любит меня!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Буду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я петь о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Христовой любви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Радостно вторят все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Божьи сыны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Пусть возвещают с 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Восторгом </a:t>
            </a: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уста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Чудо чудес: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200" b="1" dirty="0" smtClean="0">
                <a:solidFill>
                  <a:srgbClr val="000000"/>
                </a:solidFill>
                <a:latin typeface="Arial"/>
                <a:cs typeface="Arial"/>
              </a:rPr>
              <a:t>Христос любит меня!</a:t>
            </a:r>
            <a:endParaRPr lang="ru-RU" sz="4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Как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счастлив 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Он любит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Любит меня,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Христос любит меня!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8434</TotalTime>
  <Words>132</Words>
  <Application>Microsoft Office PowerPoint</Application>
  <PresentationFormat>Экран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228</cp:revision>
  <dcterms:created xsi:type="dcterms:W3CDTF">2016-09-02T12:17:38Z</dcterms:created>
  <dcterms:modified xsi:type="dcterms:W3CDTF">2020-10-14T12:20:02Z</dcterms:modified>
</cp:coreProperties>
</file>