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65" r:id="rId2"/>
    <p:sldId id="269" r:id="rId3"/>
    <p:sldId id="267" r:id="rId4"/>
    <p:sldId id="270" r:id="rId5"/>
    <p:sldId id="272" r:id="rId6"/>
    <p:sldId id="271" r:id="rId7"/>
    <p:sldId id="273" r:id="rId8"/>
    <p:sldId id="274" r:id="rId9"/>
    <p:sldId id="275" r:id="rId10"/>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67" d="100"/>
          <a:sy n="67" d="100"/>
        </p:scale>
        <p:origin x="-1458" y="-90"/>
      </p:cViewPr>
      <p:guideLst>
        <p:guide orient="horz" pos="762"/>
        <p:guide pos="2413"/>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 val="336822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xmlns="">
                  <a14:imgLayer r:embed="rId7">
                    <a14:imgEffect>
                      <a14:colorTemperature colorTemp="5900"/>
                    </a14:imgEffect>
                  </a14:imgLayer>
                </a14:imgProps>
              </a:ext>
              <a:ext uri="{28A0092B-C50C-407E-A947-70E740481C1C}">
                <a14:useLocalDpi xmlns:a14="http://schemas.microsoft.com/office/drawing/2010/main" xmlns=""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xmlns="" id="{E4438512-FB30-8240-9BEE-8A05FE64B54F}"/>
              </a:ext>
            </a:extLst>
          </p:cNvPr>
          <p:cNvSpPr txBox="1">
            <a:spLocks/>
          </p:cNvSpPr>
          <p:nvPr/>
        </p:nvSpPr>
        <p:spPr>
          <a:xfrm>
            <a:off x="1941816" y="330917"/>
            <a:ext cx="5852741" cy="2134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70000"/>
              </a:lnSpc>
              <a:buNone/>
              <a:defRPr sz="11100" b="1" i="0">
                <a:solidFill>
                  <a:srgbClr val="FEBF2E"/>
                </a:solidFill>
                <a:latin typeface="Calibri"/>
                <a:ea typeface="Calibri"/>
                <a:cs typeface="Calibri"/>
                <a:sym typeface="Calibri"/>
              </a:defRPr>
            </a:pPr>
            <a:r>
              <a:rPr lang="bg-BG" sz="6000" b="1" dirty="0" smtClean="0">
                <a:solidFill>
                  <a:schemeClr val="tx1">
                    <a:lumMod val="95000"/>
                    <a:lumOff val="5000"/>
                  </a:schemeClr>
                </a:solidFill>
                <a:latin typeface="Arial" panose="020B0604020202020204" pitchFamily="34" charset="0"/>
                <a:ea typeface="Calibri"/>
                <a:cs typeface="Arial" panose="020B0604020202020204" pitchFamily="34" charset="0"/>
                <a:sym typeface="Calibri"/>
              </a:rPr>
              <a:t>Я слышу, голос Твой   зовет</a:t>
            </a:r>
            <a:endParaRPr lang="bg-BG" sz="6000" b="1" dirty="0">
              <a:solidFill>
                <a:schemeClr val="tx1">
                  <a:lumMod val="95000"/>
                  <a:lumOff val="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xmlns="">
                  <a14:imgLayer r:embed="rId9">
                    <a14:imgEffect>
                      <a14:colorTemperature colorTemp="5900"/>
                    </a14:imgEffect>
                    <a14:imgEffect>
                      <a14:saturation sat="400000"/>
                    </a14:imgEffect>
                  </a14:imgLayer>
                </a14:imgProps>
              </a:ext>
              <a:ext uri="{28A0092B-C50C-407E-A947-70E740481C1C}">
                <a14:useLocalDpi xmlns:a14="http://schemas.microsoft.com/office/drawing/2010/main" xmlns=""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xmlns="">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xmlns=""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965771" y="451635"/>
            <a:ext cx="7885854"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600" b="1" dirty="0" smtClean="0">
                <a:solidFill>
                  <a:schemeClr val="tx1"/>
                </a:solidFill>
                <a:latin typeface="Arial"/>
                <a:ea typeface="+mn-ea"/>
                <a:cs typeface="Arial"/>
              </a:rPr>
              <a:t>Я слышу, голос Твой </a:t>
            </a:r>
          </a:p>
          <a:p>
            <a:pPr algn="l" defTabSz="685800">
              <a:spcBef>
                <a:spcPts val="1350"/>
              </a:spcBef>
              <a:buClr>
                <a:srgbClr val="595959"/>
              </a:buClr>
            </a:pPr>
            <a:r>
              <a:rPr lang="ru-RU" sz="4600" b="1" dirty="0" smtClean="0">
                <a:solidFill>
                  <a:schemeClr val="tx1"/>
                </a:solidFill>
                <a:latin typeface="Arial"/>
                <a:ea typeface="+mn-ea"/>
                <a:cs typeface="Arial"/>
              </a:rPr>
              <a:t>Зовет меня к Тебе</a:t>
            </a:r>
          </a:p>
          <a:p>
            <a:pPr algn="l" defTabSz="685800">
              <a:spcBef>
                <a:spcPts val="1350"/>
              </a:spcBef>
              <a:buClr>
                <a:srgbClr val="595959"/>
              </a:buClr>
            </a:pPr>
            <a:r>
              <a:rPr lang="ru-RU" sz="4600" b="1" dirty="0" smtClean="0">
                <a:solidFill>
                  <a:schemeClr val="tx1"/>
                </a:solidFill>
                <a:latin typeface="Arial"/>
                <a:ea typeface="+mn-ea"/>
                <a:cs typeface="Arial"/>
              </a:rPr>
              <a:t>Омыться </a:t>
            </a:r>
            <a:r>
              <a:rPr lang="ru-RU" sz="4600" b="1" dirty="0" err="1" smtClean="0">
                <a:solidFill>
                  <a:schemeClr val="tx1"/>
                </a:solidFill>
                <a:latin typeface="Arial"/>
                <a:ea typeface="+mn-ea"/>
                <a:cs typeface="Arial"/>
              </a:rPr>
              <a:t>Кровию</a:t>
            </a:r>
            <a:r>
              <a:rPr lang="ru-RU" sz="4600" b="1" dirty="0" smtClean="0">
                <a:solidFill>
                  <a:schemeClr val="tx1"/>
                </a:solidFill>
                <a:latin typeface="Arial"/>
                <a:ea typeface="+mn-ea"/>
                <a:cs typeface="Arial"/>
              </a:rPr>
              <a:t> святой,</a:t>
            </a:r>
          </a:p>
          <a:p>
            <a:pPr algn="l" defTabSz="685800">
              <a:spcBef>
                <a:spcPts val="1350"/>
              </a:spcBef>
              <a:buClr>
                <a:srgbClr val="595959"/>
              </a:buClr>
            </a:pPr>
            <a:r>
              <a:rPr lang="ru-RU" sz="4600" b="1" dirty="0" smtClean="0">
                <a:solidFill>
                  <a:schemeClr val="tx1"/>
                </a:solidFill>
                <a:latin typeface="Arial"/>
                <a:ea typeface="+mn-ea"/>
                <a:cs typeface="Arial"/>
              </a:rPr>
              <a:t>Пролитой на кресте!</a:t>
            </a:r>
            <a:endParaRPr lang="ru-RU" sz="46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300" b="1" dirty="0">
                <a:solidFill>
                  <a:schemeClr val="tx1"/>
                </a:solidFill>
                <a:latin typeface="Arial"/>
                <a:ea typeface="+mn-ea"/>
                <a:cs typeface="Arial"/>
              </a:rPr>
              <a:t>Припев: </a:t>
            </a:r>
          </a:p>
          <a:p>
            <a:pPr algn="l" defTabSz="685800">
              <a:spcBef>
                <a:spcPts val="1350"/>
              </a:spcBef>
              <a:buClr>
                <a:srgbClr val="595959"/>
              </a:buClr>
            </a:pPr>
            <a:r>
              <a:rPr lang="ru-RU" sz="4300" b="1" dirty="0" smtClean="0">
                <a:solidFill>
                  <a:schemeClr val="tx1"/>
                </a:solidFill>
                <a:latin typeface="Arial"/>
                <a:ea typeface="+mn-ea"/>
                <a:cs typeface="Arial"/>
              </a:rPr>
              <a:t>О Спаситель мой,</a:t>
            </a:r>
          </a:p>
          <a:p>
            <a:pPr algn="l" defTabSz="685800">
              <a:spcBef>
                <a:spcPts val="1350"/>
              </a:spcBef>
              <a:buClr>
                <a:srgbClr val="595959"/>
              </a:buClr>
            </a:pPr>
            <a:r>
              <a:rPr lang="ru-RU" sz="4300" b="1" dirty="0" smtClean="0">
                <a:solidFill>
                  <a:schemeClr val="tx1"/>
                </a:solidFill>
                <a:latin typeface="Arial"/>
                <a:ea typeface="+mn-ea"/>
                <a:cs typeface="Arial"/>
              </a:rPr>
              <a:t>Прихожу к Тебе!</a:t>
            </a:r>
          </a:p>
          <a:p>
            <a:pPr algn="l" defTabSz="685800">
              <a:spcBef>
                <a:spcPts val="1350"/>
              </a:spcBef>
              <a:buClr>
                <a:srgbClr val="595959"/>
              </a:buClr>
            </a:pPr>
            <a:r>
              <a:rPr lang="ru-RU" sz="4300" b="1" dirty="0" err="1" smtClean="0">
                <a:solidFill>
                  <a:schemeClr val="tx1"/>
                </a:solidFill>
                <a:latin typeface="Arial"/>
                <a:ea typeface="+mn-ea"/>
                <a:cs typeface="Arial"/>
              </a:rPr>
              <a:t>Кровию</a:t>
            </a:r>
            <a:r>
              <a:rPr lang="ru-RU" sz="4300" b="1" dirty="0" smtClean="0">
                <a:solidFill>
                  <a:schemeClr val="tx1"/>
                </a:solidFill>
                <a:latin typeface="Arial"/>
                <a:ea typeface="+mn-ea"/>
                <a:cs typeface="Arial"/>
              </a:rPr>
              <a:t> Твоей омой,</a:t>
            </a:r>
          </a:p>
          <a:p>
            <a:pPr algn="l" defTabSz="685800">
              <a:spcBef>
                <a:spcPts val="1350"/>
              </a:spcBef>
              <a:buClr>
                <a:srgbClr val="595959"/>
              </a:buClr>
            </a:pPr>
            <a:r>
              <a:rPr lang="ru-RU" sz="4300" b="1" dirty="0" smtClean="0">
                <a:solidFill>
                  <a:schemeClr val="tx1"/>
                </a:solidFill>
                <a:latin typeface="Arial"/>
                <a:ea typeface="+mn-ea"/>
                <a:cs typeface="Arial"/>
              </a:rPr>
              <a:t>Пролитой на кресте!</a:t>
            </a:r>
            <a:endParaRPr lang="ru-RU" sz="43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185738" y="451635"/>
            <a:ext cx="8958262"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500" b="1" dirty="0" smtClean="0">
                <a:solidFill>
                  <a:schemeClr val="tx1"/>
                </a:solidFill>
                <a:latin typeface="Arial"/>
                <a:ea typeface="+mn-ea"/>
                <a:cs typeface="Arial"/>
              </a:rPr>
              <a:t>Хоть слаб и грешен я,</a:t>
            </a:r>
          </a:p>
          <a:p>
            <a:pPr algn="l" defTabSz="685800">
              <a:spcBef>
                <a:spcPts val="1350"/>
              </a:spcBef>
              <a:buClr>
                <a:srgbClr val="595959"/>
              </a:buClr>
            </a:pPr>
            <a:r>
              <a:rPr lang="ru-RU" sz="4500" b="1" dirty="0" smtClean="0">
                <a:solidFill>
                  <a:schemeClr val="tx1"/>
                </a:solidFill>
                <a:latin typeface="Arial"/>
                <a:ea typeface="+mn-ea"/>
                <a:cs typeface="Arial"/>
              </a:rPr>
              <a:t>Ты силу мне даешь,</a:t>
            </a:r>
          </a:p>
          <a:p>
            <a:pPr algn="l" defTabSz="685800">
              <a:spcBef>
                <a:spcPts val="1350"/>
              </a:spcBef>
              <a:buClr>
                <a:srgbClr val="595959"/>
              </a:buClr>
            </a:pPr>
            <a:r>
              <a:rPr lang="ru-RU" sz="4500" b="1" dirty="0" smtClean="0">
                <a:solidFill>
                  <a:schemeClr val="tx1"/>
                </a:solidFill>
                <a:latin typeface="Arial"/>
                <a:ea typeface="+mn-ea"/>
                <a:cs typeface="Arial"/>
              </a:rPr>
              <a:t>Снимаешь грех, </a:t>
            </a:r>
            <a:r>
              <a:rPr lang="ru-RU" sz="4500" b="1" dirty="0" smtClean="0">
                <a:solidFill>
                  <a:schemeClr val="tx1"/>
                </a:solidFill>
                <a:latin typeface="Arial"/>
                <a:ea typeface="+mn-ea"/>
                <a:cs typeface="Arial"/>
              </a:rPr>
              <a:t>живишь меня</a:t>
            </a:r>
            <a:r>
              <a:rPr lang="ru-RU" sz="4500" b="1" dirty="0" smtClean="0">
                <a:solidFill>
                  <a:schemeClr val="tx1"/>
                </a:solidFill>
                <a:latin typeface="Arial"/>
                <a:ea typeface="+mn-ea"/>
                <a:cs typeface="Arial"/>
              </a:rPr>
              <a:t>,</a:t>
            </a:r>
          </a:p>
          <a:p>
            <a:pPr algn="l" defTabSz="685800">
              <a:spcBef>
                <a:spcPts val="1350"/>
              </a:spcBef>
              <a:buClr>
                <a:srgbClr val="595959"/>
              </a:buClr>
            </a:pPr>
            <a:r>
              <a:rPr lang="ru-RU" sz="4500" b="1" dirty="0" err="1" smtClean="0">
                <a:solidFill>
                  <a:schemeClr val="tx1"/>
                </a:solidFill>
                <a:latin typeface="Arial"/>
                <a:ea typeface="+mn-ea"/>
                <a:cs typeface="Arial"/>
              </a:rPr>
              <a:t>Любовию</a:t>
            </a:r>
            <a:r>
              <a:rPr lang="ru-RU" sz="4500" b="1" dirty="0" smtClean="0">
                <a:solidFill>
                  <a:schemeClr val="tx1"/>
                </a:solidFill>
                <a:latin typeface="Arial"/>
                <a:ea typeface="+mn-ea"/>
                <a:cs typeface="Arial"/>
              </a:rPr>
              <a:t> влечешь.</a:t>
            </a:r>
          </a:p>
        </p:txBody>
      </p:sp>
    </p:spTree>
    <p:extLst>
      <p:ext uri="{BB962C8B-B14F-4D97-AF65-F5344CB8AC3E}">
        <p14:creationId xmlns:p14="http://schemas.microsoft.com/office/powerpoint/2010/main" xmlns="" val="148594947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1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О Спаситель мой,</a:t>
            </a:r>
          </a:p>
          <a:p>
            <a:pPr algn="l" defTabSz="685800">
              <a:spcBef>
                <a:spcPts val="1350"/>
              </a:spcBef>
              <a:buClr>
                <a:srgbClr val="595959"/>
              </a:buClr>
            </a:pPr>
            <a:r>
              <a:rPr lang="ru-RU" sz="4000" b="1" dirty="0" smtClean="0">
                <a:solidFill>
                  <a:schemeClr val="tx1"/>
                </a:solidFill>
                <a:latin typeface="Arial"/>
                <a:ea typeface="+mn-ea"/>
                <a:cs typeface="Arial"/>
              </a:rPr>
              <a:t>Прихожу к Тебе!</a:t>
            </a:r>
          </a:p>
          <a:p>
            <a:pPr algn="l" defTabSz="685800">
              <a:spcBef>
                <a:spcPts val="1350"/>
              </a:spcBef>
              <a:buClr>
                <a:srgbClr val="595959"/>
              </a:buClr>
            </a:pPr>
            <a:r>
              <a:rPr lang="ru-RU" sz="4000" b="1" dirty="0" err="1" smtClean="0">
                <a:solidFill>
                  <a:schemeClr val="tx1"/>
                </a:solidFill>
                <a:latin typeface="Arial"/>
                <a:ea typeface="+mn-ea"/>
                <a:cs typeface="Arial"/>
              </a:rPr>
              <a:t>Кровию</a:t>
            </a:r>
            <a:r>
              <a:rPr lang="ru-RU" sz="4000" b="1" dirty="0" smtClean="0">
                <a:solidFill>
                  <a:schemeClr val="tx1"/>
                </a:solidFill>
                <a:latin typeface="Arial"/>
                <a:ea typeface="+mn-ea"/>
                <a:cs typeface="Arial"/>
              </a:rPr>
              <a:t> Твоей омой,</a:t>
            </a:r>
          </a:p>
          <a:p>
            <a:pPr algn="l" defTabSz="685800">
              <a:spcBef>
                <a:spcPts val="1350"/>
              </a:spcBef>
              <a:buClr>
                <a:srgbClr val="595959"/>
              </a:buClr>
            </a:pPr>
            <a:r>
              <a:rPr lang="ru-RU" sz="4000" b="1" dirty="0" smtClean="0">
                <a:solidFill>
                  <a:schemeClr val="tx1"/>
                </a:solidFill>
                <a:latin typeface="Arial"/>
                <a:ea typeface="+mn-ea"/>
                <a:cs typeface="Arial"/>
              </a:rPr>
              <a:t>Пролитой на кресте!</a:t>
            </a:r>
            <a:endParaRPr lang="ru-RU" sz="40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414339" y="451635"/>
            <a:ext cx="8074818"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600" b="1" dirty="0" smtClean="0">
                <a:solidFill>
                  <a:schemeClr val="tx1"/>
                </a:solidFill>
                <a:latin typeface="Arial"/>
                <a:ea typeface="+mn-ea"/>
                <a:cs typeface="Arial"/>
              </a:rPr>
              <a:t>Жизнь новую Свою</a:t>
            </a:r>
          </a:p>
          <a:p>
            <a:pPr algn="l" defTabSz="685800">
              <a:spcBef>
                <a:spcPts val="1350"/>
              </a:spcBef>
              <a:buClr>
                <a:srgbClr val="595959"/>
              </a:buClr>
            </a:pPr>
            <a:r>
              <a:rPr lang="ru-RU" sz="4600" b="1" dirty="0" smtClean="0">
                <a:solidFill>
                  <a:schemeClr val="tx1"/>
                </a:solidFill>
                <a:latin typeface="Arial"/>
                <a:ea typeface="+mn-ea"/>
                <a:cs typeface="Arial"/>
              </a:rPr>
              <a:t>Ты Сам во мне творишь,</a:t>
            </a:r>
          </a:p>
          <a:p>
            <a:pPr algn="l" defTabSz="685800">
              <a:spcBef>
                <a:spcPts val="1350"/>
              </a:spcBef>
              <a:buClr>
                <a:srgbClr val="595959"/>
              </a:buClr>
            </a:pPr>
            <a:r>
              <a:rPr lang="ru-RU" sz="4600" b="1" dirty="0" smtClean="0">
                <a:solidFill>
                  <a:schemeClr val="tx1"/>
                </a:solidFill>
                <a:latin typeface="Arial"/>
                <a:ea typeface="+mn-ea"/>
                <a:cs typeface="Arial"/>
              </a:rPr>
              <a:t>И благодать на благодать</a:t>
            </a:r>
          </a:p>
          <a:p>
            <a:pPr algn="l" defTabSz="685800">
              <a:spcBef>
                <a:spcPts val="1350"/>
              </a:spcBef>
              <a:buClr>
                <a:srgbClr val="595959"/>
              </a:buClr>
            </a:pPr>
            <a:r>
              <a:rPr lang="ru-RU" sz="4600" b="1" dirty="0" smtClean="0">
                <a:solidFill>
                  <a:schemeClr val="tx1"/>
                </a:solidFill>
                <a:latin typeface="Arial"/>
                <a:ea typeface="+mn-ea"/>
                <a:cs typeface="Arial"/>
              </a:rPr>
              <a:t>Ты щедро мне даришь.</a:t>
            </a:r>
            <a:endParaRPr lang="ru-RU" sz="46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rmAutofit fontScale="92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300" b="1" dirty="0">
                <a:solidFill>
                  <a:schemeClr val="tx1"/>
                </a:solidFill>
                <a:latin typeface="Arial"/>
                <a:ea typeface="+mn-ea"/>
                <a:cs typeface="Arial"/>
              </a:rPr>
              <a:t>Припев: </a:t>
            </a:r>
          </a:p>
          <a:p>
            <a:pPr algn="l" defTabSz="685800">
              <a:spcBef>
                <a:spcPts val="1350"/>
              </a:spcBef>
              <a:buClr>
                <a:srgbClr val="595959"/>
              </a:buClr>
            </a:pPr>
            <a:r>
              <a:rPr lang="ru-RU" sz="4300" b="1" dirty="0" smtClean="0">
                <a:solidFill>
                  <a:schemeClr val="tx1"/>
                </a:solidFill>
                <a:latin typeface="Arial"/>
                <a:ea typeface="+mn-ea"/>
                <a:cs typeface="Arial"/>
              </a:rPr>
              <a:t>О Спаситель мой,</a:t>
            </a:r>
          </a:p>
          <a:p>
            <a:pPr algn="l" defTabSz="685800">
              <a:spcBef>
                <a:spcPts val="1350"/>
              </a:spcBef>
              <a:buClr>
                <a:srgbClr val="595959"/>
              </a:buClr>
            </a:pPr>
            <a:r>
              <a:rPr lang="ru-RU" sz="4300" b="1" dirty="0" smtClean="0">
                <a:solidFill>
                  <a:schemeClr val="tx1"/>
                </a:solidFill>
                <a:latin typeface="Arial"/>
                <a:ea typeface="+mn-ea"/>
                <a:cs typeface="Arial"/>
              </a:rPr>
              <a:t>Прихожу к Тебе!</a:t>
            </a:r>
          </a:p>
          <a:p>
            <a:pPr algn="l" defTabSz="685800">
              <a:spcBef>
                <a:spcPts val="1350"/>
              </a:spcBef>
              <a:buClr>
                <a:srgbClr val="595959"/>
              </a:buClr>
            </a:pPr>
            <a:r>
              <a:rPr lang="ru-RU" sz="4300" b="1" dirty="0" err="1" smtClean="0">
                <a:solidFill>
                  <a:schemeClr val="tx1"/>
                </a:solidFill>
                <a:latin typeface="Arial"/>
                <a:ea typeface="+mn-ea"/>
                <a:cs typeface="Arial"/>
              </a:rPr>
              <a:t>Кровию</a:t>
            </a:r>
            <a:r>
              <a:rPr lang="ru-RU" sz="4300" b="1" dirty="0" smtClean="0">
                <a:solidFill>
                  <a:schemeClr val="tx1"/>
                </a:solidFill>
                <a:latin typeface="Arial"/>
                <a:ea typeface="+mn-ea"/>
                <a:cs typeface="Arial"/>
              </a:rPr>
              <a:t> Твоей омой,</a:t>
            </a:r>
          </a:p>
          <a:p>
            <a:pPr algn="l" defTabSz="685800">
              <a:spcBef>
                <a:spcPts val="1350"/>
              </a:spcBef>
              <a:buClr>
                <a:srgbClr val="595959"/>
              </a:buClr>
            </a:pPr>
            <a:r>
              <a:rPr lang="ru-RU" sz="4300" b="1" dirty="0" smtClean="0">
                <a:solidFill>
                  <a:schemeClr val="tx1"/>
                </a:solidFill>
                <a:latin typeface="Arial"/>
                <a:ea typeface="+mn-ea"/>
                <a:cs typeface="Arial"/>
              </a:rPr>
              <a:t>Пролитой на кресте!</a:t>
            </a:r>
            <a:endParaRPr lang="ru-RU" sz="4300"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xmlns="" id="{6B8ED59A-43B5-CF46-8C25-392AB85832A3}"/>
              </a:ext>
            </a:extLst>
          </p:cNvPr>
          <p:cNvSpPr txBox="1">
            <a:spLocks/>
          </p:cNvSpPr>
          <p:nvPr/>
        </p:nvSpPr>
        <p:spPr>
          <a:xfrm>
            <a:off x="385762" y="451635"/>
            <a:ext cx="8758237"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500" b="1" dirty="0" smtClean="0">
                <a:solidFill>
                  <a:schemeClr val="tx1"/>
                </a:solidFill>
                <a:latin typeface="Arial"/>
                <a:ea typeface="+mn-ea"/>
                <a:cs typeface="Arial"/>
              </a:rPr>
              <a:t>Ты сердцу весть даешь, </a:t>
            </a:r>
          </a:p>
          <a:p>
            <a:pPr algn="l" defTabSz="685800">
              <a:spcBef>
                <a:spcPts val="1350"/>
              </a:spcBef>
              <a:buClr>
                <a:srgbClr val="595959"/>
              </a:buClr>
            </a:pPr>
            <a:r>
              <a:rPr lang="ru-RU" sz="4500" b="1" dirty="0" smtClean="0">
                <a:solidFill>
                  <a:schemeClr val="tx1"/>
                </a:solidFill>
                <a:latin typeface="Arial"/>
                <a:ea typeface="+mn-ea"/>
                <a:cs typeface="Arial"/>
              </a:rPr>
              <a:t>Что я- Твое дитя,</a:t>
            </a:r>
          </a:p>
          <a:p>
            <a:pPr algn="l" defTabSz="685800">
              <a:spcBef>
                <a:spcPts val="1350"/>
              </a:spcBef>
              <a:buClr>
                <a:srgbClr val="595959"/>
              </a:buClr>
            </a:pPr>
            <a:r>
              <a:rPr lang="ru-RU" sz="4500" b="1" dirty="0" smtClean="0">
                <a:solidFill>
                  <a:schemeClr val="tx1"/>
                </a:solidFill>
                <a:latin typeface="Arial"/>
                <a:ea typeface="+mn-ea"/>
                <a:cs typeface="Arial"/>
              </a:rPr>
              <a:t>Что Духом Ты во мне живешь,</a:t>
            </a:r>
          </a:p>
          <a:p>
            <a:pPr algn="l" defTabSz="685800">
              <a:spcBef>
                <a:spcPts val="1350"/>
              </a:spcBef>
              <a:buClr>
                <a:srgbClr val="595959"/>
              </a:buClr>
            </a:pPr>
            <a:r>
              <a:rPr lang="ru-RU" sz="4500" b="1" dirty="0" smtClean="0">
                <a:solidFill>
                  <a:schemeClr val="tx1"/>
                </a:solidFill>
                <a:latin typeface="Arial"/>
                <a:ea typeface="+mn-ea"/>
                <a:cs typeface="Arial"/>
              </a:rPr>
              <a:t>А в Нем- вся полнота.</a:t>
            </a:r>
            <a:endParaRPr lang="ru-RU" sz="4500" b="1" dirty="0">
              <a:solidFill>
                <a:schemeClr val="tx1"/>
              </a:solidFill>
              <a:latin typeface="Arial"/>
              <a:cs typeface="Arial"/>
            </a:endParaRPr>
          </a:p>
        </p:txBody>
      </p:sp>
    </p:spTree>
    <p:extLst>
      <p:ext uri="{BB962C8B-B14F-4D97-AF65-F5344CB8AC3E}">
        <p14:creationId xmlns:p14="http://schemas.microsoft.com/office/powerpoint/2010/main" xmlns="" val="148594947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10800000">
            <a:off x="-1" y="0"/>
            <a:ext cx="2178122" cy="5161176"/>
          </a:xfrm>
          <a:prstGeom prst="rect">
            <a:avLst/>
          </a:prstGeom>
        </p:spPr>
      </p:pic>
      <p:sp>
        <p:nvSpPr>
          <p:cNvPr id="4" name="Объект 2">
            <a:extLst>
              <a:ext uri="{FF2B5EF4-FFF2-40B4-BE49-F238E27FC236}">
                <a16:creationId xmlns:a16="http://schemas.microsoft.com/office/drawing/2014/main" xmlns="" id="{6FDBC29A-CD02-8A4B-A371-19BB2054B008}"/>
              </a:ext>
            </a:extLst>
          </p:cNvPr>
          <p:cNvSpPr txBox="1">
            <a:spLocks/>
          </p:cNvSpPr>
          <p:nvPr/>
        </p:nvSpPr>
        <p:spPr>
          <a:xfrm>
            <a:off x="2065103" y="713478"/>
            <a:ext cx="6965879" cy="3915672"/>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r>
              <a:rPr lang="ru-RU" sz="4000" b="1" dirty="0">
                <a:solidFill>
                  <a:schemeClr val="tx1"/>
                </a:solidFill>
                <a:latin typeface="Arial"/>
                <a:ea typeface="+mn-ea"/>
                <a:cs typeface="Arial"/>
              </a:rPr>
              <a:t>Припев: </a:t>
            </a:r>
          </a:p>
          <a:p>
            <a:pPr algn="l" defTabSz="685800">
              <a:spcBef>
                <a:spcPts val="1350"/>
              </a:spcBef>
              <a:buClr>
                <a:srgbClr val="595959"/>
              </a:buClr>
            </a:pPr>
            <a:r>
              <a:rPr lang="ru-RU" sz="4000" b="1" dirty="0" smtClean="0">
                <a:solidFill>
                  <a:schemeClr val="tx1"/>
                </a:solidFill>
                <a:latin typeface="Arial"/>
                <a:ea typeface="+mn-ea"/>
                <a:cs typeface="Arial"/>
              </a:rPr>
              <a:t>О Спаситель мой,</a:t>
            </a:r>
          </a:p>
          <a:p>
            <a:pPr algn="l" defTabSz="685800">
              <a:spcBef>
                <a:spcPts val="1350"/>
              </a:spcBef>
              <a:buClr>
                <a:srgbClr val="595959"/>
              </a:buClr>
            </a:pPr>
            <a:r>
              <a:rPr lang="ru-RU" sz="4000" b="1" dirty="0" smtClean="0">
                <a:solidFill>
                  <a:schemeClr val="tx1"/>
                </a:solidFill>
                <a:latin typeface="Arial"/>
                <a:ea typeface="+mn-ea"/>
                <a:cs typeface="Arial"/>
              </a:rPr>
              <a:t>Прихожу к Тебе!</a:t>
            </a:r>
          </a:p>
          <a:p>
            <a:pPr algn="l" defTabSz="685800">
              <a:spcBef>
                <a:spcPts val="1350"/>
              </a:spcBef>
              <a:buClr>
                <a:srgbClr val="595959"/>
              </a:buClr>
            </a:pPr>
            <a:r>
              <a:rPr lang="ru-RU" sz="4000" b="1" dirty="0" err="1" smtClean="0">
                <a:solidFill>
                  <a:schemeClr val="tx1"/>
                </a:solidFill>
                <a:latin typeface="Arial"/>
                <a:ea typeface="+mn-ea"/>
                <a:cs typeface="Arial"/>
              </a:rPr>
              <a:t>Кровию</a:t>
            </a:r>
            <a:r>
              <a:rPr lang="ru-RU" sz="4000" b="1" dirty="0" smtClean="0">
                <a:solidFill>
                  <a:schemeClr val="tx1"/>
                </a:solidFill>
                <a:latin typeface="Arial"/>
                <a:ea typeface="+mn-ea"/>
                <a:cs typeface="Arial"/>
              </a:rPr>
              <a:t> Твоей омой,</a:t>
            </a:r>
          </a:p>
          <a:p>
            <a:pPr algn="l" defTabSz="685800">
              <a:spcBef>
                <a:spcPts val="1350"/>
              </a:spcBef>
              <a:buClr>
                <a:srgbClr val="595959"/>
              </a:buClr>
            </a:pPr>
            <a:r>
              <a:rPr lang="ru-RU" sz="4000" b="1" dirty="0" smtClean="0">
                <a:solidFill>
                  <a:schemeClr val="tx1"/>
                </a:solidFill>
                <a:latin typeface="Arial"/>
                <a:ea typeface="+mn-ea"/>
                <a:cs typeface="Arial"/>
              </a:rPr>
              <a:t>Пролитой на кресте!</a:t>
            </a:r>
            <a:endParaRPr lang="ru-RU" sz="4000" b="1" dirty="0">
              <a:solidFill>
                <a:schemeClr val="tx1"/>
              </a:solidFill>
              <a:latin typeface="Arial"/>
              <a:ea typeface="+mn-ea"/>
              <a:cs typeface="Arial"/>
            </a:endParaRPr>
          </a:p>
          <a:p>
            <a:pPr algn="l" defTabSz="685800">
              <a:spcBef>
                <a:spcPts val="1350"/>
              </a:spcBef>
              <a:buClr>
                <a:srgbClr val="595959"/>
              </a:buClr>
            </a:pPr>
            <a:endParaRPr lang="ru-RU" sz="4000" b="1" dirty="0">
              <a:solidFill>
                <a:schemeClr val="tx1"/>
              </a:solidFill>
              <a:latin typeface="Arial"/>
              <a:cs typeface="Arial"/>
            </a:endParaRPr>
          </a:p>
        </p:txBody>
      </p:sp>
    </p:spTree>
    <p:extLst>
      <p:ext uri="{BB962C8B-B14F-4D97-AF65-F5344CB8AC3E}">
        <p14:creationId xmlns:p14="http://schemas.microsoft.com/office/powerpoint/2010/main" xmlns="" val="294026252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1028</TotalTime>
  <Words>156</Words>
  <Application>Microsoft Office PowerPoint</Application>
  <PresentationFormat>Экран (16:9)</PresentationFormat>
  <Paragraphs>37</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Алексей</cp:lastModifiedBy>
  <cp:revision>80</cp:revision>
  <dcterms:modified xsi:type="dcterms:W3CDTF">2020-10-14T11:46:56Z</dcterms:modified>
</cp:coreProperties>
</file>