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5" r:id="rId4"/>
    <p:sldId id="1046" r:id="rId5"/>
    <p:sldId id="1047" r:id="rId6"/>
    <p:sldId id="1048" r:id="rId7"/>
    <p:sldId id="104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99" y="476672"/>
            <a:ext cx="6408712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8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Христова благодать</a:t>
            </a:r>
            <a:endParaRPr lang="en-US" sz="8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51520" y="161256"/>
            <a:ext cx="8928992" cy="669674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04664"/>
            <a:ext cx="9073008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Христова благодать –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гимн спасения,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благодать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Свободу мне дала.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знаю, почему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возлюбил меня,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Навеки Им спасён я от греха.</a:t>
            </a: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51520" y="161256"/>
            <a:ext cx="8928992" cy="669674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04664"/>
            <a:ext cx="9073008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 буду взор к Голгофе </a:t>
            </a:r>
            <a:r>
              <a:rPr kumimoji="0" lang="ru-RU" sz="4800" b="1" i="0" u="none" strike="noStrike" kern="1200" cap="none" spc="-150" normalizeH="0" baseline="0" noProof="0" dirty="0" err="1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Роднимать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всегда,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видеть там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Распятого Христа.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велика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4800" b="1" i="0" u="none" strike="noStrike" kern="1200" cap="none" spc="-150" normalizeH="0" baseline="0" noProof="0" dirty="0" err="1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пасительная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благодать!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Его любви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буду вечно пребывать!</a:t>
            </a: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15008" y="44624"/>
            <a:ext cx="8928992" cy="669674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04664"/>
            <a:ext cx="9073008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велика 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4800" b="1" i="0" u="none" strike="noStrike" kern="1200" cap="none" spc="-150" normalizeH="0" baseline="0" noProof="0" dirty="0" err="1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пасительная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благодать!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Его любви 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буду вечно пребывать!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3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51520" y="161256"/>
            <a:ext cx="8928992" cy="669674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04664"/>
            <a:ext cx="9073008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Христова благодать –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 исцеления,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погибали все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плену греха.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подарил нам жизнь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воскресение,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обрели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Надежду навсегда.</a:t>
            </a: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1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51520" y="161256"/>
            <a:ext cx="8928992" cy="669674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04664"/>
            <a:ext cx="9073008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 буду взор к Голгофе Поднимать всегда,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Чтоб видеть там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sz="4800" b="1" i="0" u="none" strike="noStrike" kern="1200" cap="none" spc="-150" normalizeH="0" baseline="0" noProof="0" dirty="0" err="1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аспятого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Христа.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велика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4800" b="1" i="0" u="none" strike="noStrike" kern="1200" cap="none" spc="-150" normalizeH="0" baseline="0" noProof="0" dirty="0" err="1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пасительная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благодать!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Его любви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буду вечно пребывать!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9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51520" y="161256"/>
            <a:ext cx="8928992" cy="669674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04664"/>
            <a:ext cx="9073008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велика 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4800" b="1" i="0" u="none" strike="noStrike" kern="1200" cap="none" spc="-150" normalizeH="0" baseline="0" noProof="0" dirty="0" err="1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пасительная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благодать!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Его любви 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kumimoji="0" lang="ru-RU" sz="48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буду вечно пребывать!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79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8450</TotalTime>
  <Words>137</Words>
  <Application>Microsoft Macintosh PowerPoint</Application>
  <PresentationFormat>Экран (4:3)</PresentationFormat>
  <Paragraphs>45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231</cp:revision>
  <dcterms:created xsi:type="dcterms:W3CDTF">2016-09-02T12:17:38Z</dcterms:created>
  <dcterms:modified xsi:type="dcterms:W3CDTF">2020-10-15T21:41:53Z</dcterms:modified>
</cp:coreProperties>
</file>