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1" r:id="rId5"/>
    <p:sldId id="272" r:id="rId6"/>
    <p:sldId id="273" r:id="rId7"/>
    <p:sldId id="275"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24981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79433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5186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85360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pn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225825" y="1458252"/>
            <a:ext cx="7753315"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7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ХВАЛА  ХРИСТУ    </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897532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26128" y="227036"/>
            <a:ext cx="8425497" cy="4300575"/>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fontScale="925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defTabSz="685800">
              <a:spcBef>
                <a:spcPts val="1350"/>
              </a:spcBef>
              <a:buClr>
                <a:srgbClr val="595959"/>
              </a:buClr>
            </a:pPr>
            <a:endParaRPr lang="ru-RU" sz="2800" b="1" dirty="0">
              <a:solidFill>
                <a:schemeClr val="accent5">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Times New Roman" panose="02020603050405020304" pitchFamily="18" charset="0"/>
                <a:ea typeface="+mn-ea"/>
                <a:cs typeface="Times New Roman" panose="02020603050405020304" pitchFamily="18" charset="0"/>
              </a:rPr>
              <a:t>Хвала Христу!</a:t>
            </a:r>
            <a:r>
              <a:rPr lang="ru-RU" sz="4000" b="1" dirty="0">
                <a:solidFill>
                  <a:schemeClr val="tx1"/>
                </a:solidFill>
                <a:latin typeface="Arial"/>
                <a:ea typeface="+mn-ea"/>
                <a:cs typeface="Arial"/>
              </a:rPr>
              <a:t> </a:t>
            </a:r>
            <a:r>
              <a:rPr lang="ru-RU" sz="4000" b="1" dirty="0">
                <a:solidFill>
                  <a:schemeClr val="tx1"/>
                </a:solidFill>
                <a:latin typeface="Times New Roman" panose="02020603050405020304" pitchFamily="18" charset="0"/>
                <a:ea typeface="+mn-ea"/>
                <a:cs typeface="Times New Roman" panose="02020603050405020304" pitchFamily="18" charset="0"/>
              </a:rPr>
              <a:t>Я вновь слуга Его.</a:t>
            </a:r>
          </a:p>
          <a:p>
            <a:pPr algn="l" defTabSz="685800">
              <a:spcBef>
                <a:spcPts val="1350"/>
              </a:spcBef>
              <a:buClr>
                <a:srgbClr val="595959"/>
              </a:buClr>
            </a:pPr>
            <a:r>
              <a:rPr lang="ru-RU" sz="4000" b="1" dirty="0">
                <a:solidFill>
                  <a:schemeClr val="tx1"/>
                </a:solidFill>
                <a:latin typeface="Times New Roman" panose="02020603050405020304" pitchFamily="18" charset="0"/>
                <a:ea typeface="+mn-ea"/>
                <a:cs typeface="Times New Roman" panose="02020603050405020304" pitchFamily="18" charset="0"/>
              </a:rPr>
              <a:t>Все муки снял Он с сердца моего.</a:t>
            </a:r>
          </a:p>
          <a:p>
            <a:pPr algn="l" defTabSz="685800">
              <a:spcBef>
                <a:spcPts val="1350"/>
              </a:spcBef>
              <a:buClr>
                <a:srgbClr val="595959"/>
              </a:buClr>
            </a:pPr>
            <a:r>
              <a:rPr lang="ru-RU" sz="4000" b="1" dirty="0">
                <a:solidFill>
                  <a:schemeClr val="tx1"/>
                </a:solidFill>
                <a:latin typeface="Times New Roman" panose="02020603050405020304" pitchFamily="18" charset="0"/>
                <a:ea typeface="+mn-ea"/>
                <a:cs typeface="Times New Roman" panose="02020603050405020304" pitchFamily="18" charset="0"/>
              </a:rPr>
              <a:t>Он дал мне вновь и радость, и покой</a:t>
            </a:r>
          </a:p>
          <a:p>
            <a:pPr algn="l" defTabSz="685800">
              <a:spcBef>
                <a:spcPts val="1350"/>
              </a:spcBef>
              <a:buClr>
                <a:srgbClr val="595959"/>
              </a:buClr>
            </a:pPr>
            <a:r>
              <a:rPr lang="ru-RU" sz="4000" b="1" dirty="0">
                <a:solidFill>
                  <a:schemeClr val="tx1"/>
                </a:solidFill>
                <a:latin typeface="Times New Roman" panose="02020603050405020304" pitchFamily="18" charset="0"/>
                <a:ea typeface="+mn-ea"/>
                <a:cs typeface="Times New Roman" panose="02020603050405020304" pitchFamily="18" charset="0"/>
              </a:rPr>
              <a:t>И влил мне в грудь </a:t>
            </a:r>
          </a:p>
          <a:p>
            <a:pPr algn="l" defTabSz="685800">
              <a:spcBef>
                <a:spcPts val="1350"/>
              </a:spcBef>
              <a:buClr>
                <a:srgbClr val="595959"/>
              </a:buClr>
            </a:pPr>
            <a:r>
              <a:rPr lang="ru-RU" sz="4000" b="1" dirty="0">
                <a:solidFill>
                  <a:schemeClr val="tx1"/>
                </a:solidFill>
                <a:latin typeface="Times New Roman" panose="02020603050405020304" pitchFamily="18" charset="0"/>
                <a:ea typeface="+mn-ea"/>
                <a:cs typeface="Times New Roman" panose="02020603050405020304" pitchFamily="18" charset="0"/>
              </a:rPr>
              <a:t>                      надежды луч златой.</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988598" y="713478"/>
            <a:ext cx="7042384"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dirty="0">
                <a:solidFill>
                  <a:schemeClr val="tx1"/>
                </a:solidFill>
                <a:latin typeface="Times New Roman" panose="02020603050405020304" pitchFamily="18" charset="0"/>
                <a:ea typeface="+mn-ea"/>
                <a:cs typeface="Times New Roman" panose="02020603050405020304" pitchFamily="18" charset="0"/>
              </a:rPr>
              <a:t>Припев: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Хвала Христу! Хвала Христу!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Поют мои уста Ему,</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И в вечной жизни с торжеством</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Я буду петь хвалу: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«Спасён Христом!»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897532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26128" y="227036"/>
            <a:ext cx="8425497" cy="430057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defTabSz="685800">
              <a:spcBef>
                <a:spcPts val="1350"/>
              </a:spcBef>
              <a:buClr>
                <a:srgbClr val="595959"/>
              </a:buClr>
            </a:pPr>
            <a:endParaRPr lang="ru-RU" sz="2800" b="1" dirty="0">
              <a:solidFill>
                <a:schemeClr val="accent5">
                  <a:lumMod val="75000"/>
                </a:schemeClr>
              </a:solidFill>
              <a:latin typeface="Arial"/>
              <a:ea typeface="+mn-ea"/>
              <a:cs typeface="Arial"/>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3600" b="1"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Helvetica Neue"/>
              </a:rPr>
              <a:t>Хвала Христу! Я вновь Ему пою,</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3600" b="1"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Helvetica Neue"/>
              </a:rPr>
              <a:t>Вновь жизнь мою Ему я отдаю.</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3600" b="1"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Helvetica Neue"/>
              </a:rPr>
              <a:t>Хочу служить душой и сердцем я,</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3600" b="1"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Helvetica Neue"/>
              </a:rPr>
              <a:t>Чтоб жизнь была полна лишь Им моя. </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90339085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024109" y="713478"/>
            <a:ext cx="7006873"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dirty="0">
                <a:solidFill>
                  <a:schemeClr val="tx1"/>
                </a:solidFill>
                <a:latin typeface="Times New Roman" panose="02020603050405020304" pitchFamily="18" charset="0"/>
                <a:ea typeface="+mn-ea"/>
                <a:cs typeface="Times New Roman" panose="02020603050405020304" pitchFamily="18" charset="0"/>
              </a:rPr>
              <a:t>Припев: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Хвала Христу! Хвала Христу!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Поют мои уста Ему,</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И в вечной жизни с торжеством</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Я буду петь хвалу: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«Спасён Христом!»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44361724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897532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26128" y="630315"/>
            <a:ext cx="8425497" cy="389729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Хвала Христу, Что силы мне даёт,</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Что к небесам меня Он Сам ведёт,</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Меня хранит средь горя и тревог,</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Что Он Спаситель мой, что Он мой Бог.</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329818151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953087" y="713478"/>
            <a:ext cx="7077895" cy="4009442"/>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dirty="0">
                <a:solidFill>
                  <a:schemeClr val="tx1"/>
                </a:solidFill>
                <a:latin typeface="Times New Roman" panose="02020603050405020304" pitchFamily="18" charset="0"/>
                <a:ea typeface="+mn-ea"/>
                <a:cs typeface="Times New Roman" panose="02020603050405020304" pitchFamily="18" charset="0"/>
              </a:rPr>
              <a:t>Припев: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Хвала Христу! Хвала Христу!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Поют мои уста Ему,</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И в вечной жизни с торжеством</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Я буду петь хвалу: </a:t>
            </a:r>
          </a:p>
          <a:p>
            <a:pPr algn="l" defTabSz="685800">
              <a:spcBef>
                <a:spcPts val="1350"/>
              </a:spcBef>
              <a:buClr>
                <a:srgbClr val="595959"/>
              </a:buClr>
            </a:pPr>
            <a:r>
              <a:rPr lang="ru-RU" sz="3600" b="1" dirty="0">
                <a:solidFill>
                  <a:schemeClr val="tx1"/>
                </a:solidFill>
                <a:latin typeface="Times New Roman" panose="02020603050405020304" pitchFamily="18" charset="0"/>
                <a:ea typeface="+mn-ea"/>
                <a:cs typeface="Times New Roman" panose="02020603050405020304" pitchFamily="18" charset="0"/>
              </a:rPr>
              <a:t>«Спасён Христом!»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15045864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1039</TotalTime>
  <Words>184</Words>
  <Application>Microsoft Macintosh PowerPoint</Application>
  <PresentationFormat>Экран (16:9)</PresentationFormat>
  <Paragraphs>34</Paragraphs>
  <Slides>7</Slides>
  <Notes>7</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1</vt:i4>
      </vt:variant>
      <vt:variant>
        <vt:lpstr>Заголовки слайдов</vt:lpstr>
      </vt:variant>
      <vt:variant>
        <vt:i4>7</vt:i4>
      </vt:variant>
    </vt:vector>
  </HeadingPairs>
  <TitlesOfParts>
    <vt:vector size="19"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New Roman</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Natalia Kozakova</cp:lastModifiedBy>
  <cp:revision>79</cp:revision>
  <dcterms:modified xsi:type="dcterms:W3CDTF">2020-10-15T21:36:08Z</dcterms:modified>
</cp:coreProperties>
</file>