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52" r:id="rId6"/>
    <p:sldId id="1047" r:id="rId7"/>
    <p:sldId id="105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488832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</a:t>
            </a:r>
          </a:p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Христу </a:t>
            </a:r>
          </a:p>
          <a:p>
            <a:pPr algn="just"/>
            <a:r>
              <a:rPr lang="ru-RU" sz="7200" b="1" dirty="0">
                <a:solidFill>
                  <a:srgbClr val="0224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7200" dirty="0">
              <a:solidFill>
                <a:srgbClr val="0224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861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7E40-938A-4F00-9C69-D2E25EFFB00A}"/>
              </a:ext>
            </a:extLst>
          </p:cNvPr>
          <p:cNvSpPr txBox="1"/>
          <p:nvPr/>
        </p:nvSpPr>
        <p:spPr>
          <a:xfrm>
            <a:off x="323528" y="188640"/>
            <a:ext cx="619268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Я вновь слуга Его.</a:t>
            </a:r>
          </a:p>
          <a:p>
            <a:pPr marL="0" marR="0" lvl="0" indent="0" algn="l" defTabSz="685800" rtl="0" eaLnBrk="1" fontAlgn="auto" latinLnBrk="0" hangingPunct="0"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Все муки снял Он </a:t>
            </a:r>
          </a:p>
          <a:p>
            <a:pPr marL="0" marR="0" lvl="0" indent="0" algn="l" defTabSz="685800" rtl="0" eaLnBrk="1" fontAlgn="auto" latinLnBrk="0" hangingPunct="0"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сердца моего.</a:t>
            </a:r>
          </a:p>
          <a:p>
            <a:pPr marL="0" marR="0" lvl="0" indent="0" algn="l" defTabSz="685800" rtl="0" eaLnBrk="1" fontAlgn="auto" latinLnBrk="0" hangingPunct="0"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Он дал мне вновь </a:t>
            </a:r>
          </a:p>
          <a:p>
            <a:pPr marL="0" marR="0" lvl="0" indent="0" algn="l" defTabSz="685800" rtl="0" eaLnBrk="1" fontAlgn="auto" latinLnBrk="0" hangingPunct="0"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радость, и покой</a:t>
            </a:r>
          </a:p>
          <a:p>
            <a:pPr marL="0" marR="0" lvl="0" indent="0" algn="l" defTabSz="685800" rtl="0" eaLnBrk="1" fontAlgn="auto" latinLnBrk="0" hangingPunct="0"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 влил мне в грудь Надежды луч златой.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8B9A9-824C-4DC9-A96F-B6DBA055CEAF}"/>
              </a:ext>
            </a:extLst>
          </p:cNvPr>
          <p:cNvSpPr txBox="1"/>
          <p:nvPr/>
        </p:nvSpPr>
        <p:spPr>
          <a:xfrm>
            <a:off x="539553" y="332657"/>
            <a:ext cx="568863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Припев: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Поют мои уста Ему,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 в вечной жизни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 торжеством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Я буду петь хвалу: «Спасён Христом!»  </a:t>
            </a:r>
          </a:p>
        </p:txBody>
      </p:sp>
    </p:spTree>
    <p:extLst>
      <p:ext uri="{BB962C8B-B14F-4D97-AF65-F5344CB8AC3E}">
        <p14:creationId xmlns:p14="http://schemas.microsoft.com/office/powerpoint/2010/main" val="251095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2E17A-EBF8-4238-BB02-6D999CE46B0C}"/>
              </a:ext>
            </a:extLst>
          </p:cNvPr>
          <p:cNvSpPr txBox="1"/>
          <p:nvPr/>
        </p:nvSpPr>
        <p:spPr>
          <a:xfrm>
            <a:off x="259404" y="332656"/>
            <a:ext cx="877709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Я вновь Ему пою,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Вновь жизнь мою Ему я отдаю.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Хочу служить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Душой и сердцем я,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Чтоб жизнь была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олна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лишь Им моя.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1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8B9A9-824C-4DC9-A96F-B6DBA055CEAF}"/>
              </a:ext>
            </a:extLst>
          </p:cNvPr>
          <p:cNvSpPr txBox="1"/>
          <p:nvPr/>
        </p:nvSpPr>
        <p:spPr>
          <a:xfrm>
            <a:off x="539553" y="332657"/>
            <a:ext cx="568863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Припев: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Поют мои уста Ему,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 в вечной жизни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 торжеством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Я буду петь хвалу: «Спасён Христом!»  </a:t>
            </a:r>
          </a:p>
        </p:txBody>
      </p:sp>
    </p:spTree>
    <p:extLst>
      <p:ext uri="{BB962C8B-B14F-4D97-AF65-F5344CB8AC3E}">
        <p14:creationId xmlns:p14="http://schemas.microsoft.com/office/powerpoint/2010/main" val="337049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BDB14-5FD1-4485-B475-6ECBEB0F387F}"/>
              </a:ext>
            </a:extLst>
          </p:cNvPr>
          <p:cNvSpPr txBox="1"/>
          <p:nvPr/>
        </p:nvSpPr>
        <p:spPr>
          <a:xfrm>
            <a:off x="248556" y="197755"/>
            <a:ext cx="6123644" cy="578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Христу,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Что силы мне дает,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Что к небесам меня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Он Сам ведёт,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Меня хранит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редь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горя и тревог,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Что Он Спаситель мой,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то Он мой Бог.</a:t>
            </a:r>
          </a:p>
        </p:txBody>
      </p:sp>
    </p:spTree>
    <p:extLst>
      <p:ext uri="{BB962C8B-B14F-4D97-AF65-F5344CB8AC3E}">
        <p14:creationId xmlns:p14="http://schemas.microsoft.com/office/powerpoint/2010/main" val="292645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8B9A9-824C-4DC9-A96F-B6DBA055CEAF}"/>
              </a:ext>
            </a:extLst>
          </p:cNvPr>
          <p:cNvSpPr txBox="1"/>
          <p:nvPr/>
        </p:nvSpPr>
        <p:spPr>
          <a:xfrm>
            <a:off x="539553" y="332657"/>
            <a:ext cx="568863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Припев: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 Христу!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Поют мои уста Ему,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 в вечной жизни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 торжеством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Я буду петь хвалу: «Спасён Христом!»  </a:t>
            </a:r>
          </a:p>
        </p:txBody>
      </p:sp>
    </p:spTree>
    <p:extLst>
      <p:ext uri="{BB962C8B-B14F-4D97-AF65-F5344CB8AC3E}">
        <p14:creationId xmlns:p14="http://schemas.microsoft.com/office/powerpoint/2010/main" val="4014632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8443</TotalTime>
  <Words>185</Words>
  <Application>Microsoft Macintosh PowerPoint</Application>
  <PresentationFormat>Экран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230</cp:revision>
  <dcterms:created xsi:type="dcterms:W3CDTF">2016-09-02T12:17:38Z</dcterms:created>
  <dcterms:modified xsi:type="dcterms:W3CDTF">2020-10-15T21:35:01Z</dcterms:modified>
</cp:coreProperties>
</file>