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65" r:id="rId2"/>
    <p:sldId id="268" r:id="rId3"/>
    <p:sldId id="269" r:id="rId4"/>
    <p:sldId id="270" r:id="rId5"/>
    <p:sldId id="272" r:id="rId6"/>
    <p:sldId id="273" r:id="rId7"/>
    <p:sldId id="275" r:id="rId8"/>
    <p:sldId id="274" r:id="rId9"/>
    <p:sldId id="271" r:id="rId10"/>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131" d="100"/>
          <a:sy n="131" d="100"/>
        </p:scale>
        <p:origin x="-1648" y="-10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12829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23120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50658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374973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703173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975929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39736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685385" y="208668"/>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Прославьте все Христа!</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6246687" y="0"/>
            <a:ext cx="2911735" cy="5143500"/>
          </a:xfrm>
          <a:prstGeom prst="rect">
            <a:avLst/>
          </a:prstGeom>
        </p:spPr>
      </p:pic>
      <p:sp>
        <p:nvSpPr>
          <p:cNvPr id="5" name="Объект 2">
            <a:extLst>
              <a:ext uri="{FF2B5EF4-FFF2-40B4-BE49-F238E27FC236}">
                <a16:creationId xmlns:a16="http://schemas.microsoft.com/office/drawing/2014/main" xmlns="" id="{CAA2283C-6549-BE45-B1FC-0FF887AC62C4}"/>
              </a:ext>
            </a:extLst>
          </p:cNvPr>
          <p:cNvSpPr txBox="1">
            <a:spLocks/>
          </p:cNvSpPr>
          <p:nvPr/>
        </p:nvSpPr>
        <p:spPr>
          <a:xfrm>
            <a:off x="249512" y="1104901"/>
            <a:ext cx="823964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smtClean="0">
                <a:solidFill>
                  <a:schemeClr val="tx1"/>
                </a:solidFill>
                <a:latin typeface="Arial"/>
                <a:ea typeface="+mn-ea"/>
                <a:cs typeface="Arial"/>
              </a:rPr>
              <a:t>Прославьте </a:t>
            </a:r>
            <a:r>
              <a:rPr lang="ru-RU" sz="4000" b="1" dirty="0">
                <a:solidFill>
                  <a:schemeClr val="tx1"/>
                </a:solidFill>
                <a:latin typeface="Arial"/>
                <a:ea typeface="+mn-ea"/>
                <a:cs typeface="Arial"/>
              </a:rPr>
              <a:t>все Христа! </a:t>
            </a:r>
          </a:p>
          <a:p>
            <a:pPr algn="l" defTabSz="685800">
              <a:spcBef>
                <a:spcPts val="1350"/>
              </a:spcBef>
              <a:buClr>
                <a:srgbClr val="595959"/>
              </a:buClr>
            </a:pPr>
            <a:r>
              <a:rPr lang="ru-RU" sz="4000" b="1" dirty="0">
                <a:solidFill>
                  <a:schemeClr val="tx1"/>
                </a:solidFill>
                <a:latin typeface="Arial"/>
                <a:ea typeface="+mn-ea"/>
                <a:cs typeface="Arial"/>
              </a:rPr>
              <a:t>Взошёл Он на престол.</a:t>
            </a:r>
          </a:p>
          <a:p>
            <a:pPr algn="l" defTabSz="685800">
              <a:spcBef>
                <a:spcPts val="1350"/>
              </a:spcBef>
              <a:buClr>
                <a:srgbClr val="595959"/>
              </a:buClr>
            </a:pPr>
            <a:r>
              <a:rPr lang="ru-RU" sz="4000" b="1" dirty="0">
                <a:solidFill>
                  <a:schemeClr val="tx1"/>
                </a:solidFill>
                <a:latin typeface="Arial"/>
                <a:ea typeface="+mn-ea"/>
                <a:cs typeface="Arial"/>
              </a:rPr>
              <a:t>Пред Ним ликуют небеса,</a:t>
            </a:r>
          </a:p>
          <a:p>
            <a:pPr algn="l" defTabSz="685800">
              <a:spcBef>
                <a:spcPts val="1350"/>
              </a:spcBef>
              <a:buClr>
                <a:srgbClr val="595959"/>
              </a:buClr>
            </a:pPr>
            <a:r>
              <a:rPr lang="ru-RU" sz="4000" b="1" dirty="0">
                <a:solidFill>
                  <a:schemeClr val="tx1"/>
                </a:solidFill>
                <a:latin typeface="Arial"/>
                <a:ea typeface="+mn-ea"/>
                <a:cs typeface="Arial"/>
              </a:rPr>
              <a:t>Поёт чудесный хор.</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107457417"/>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7673009" y="0"/>
            <a:ext cx="1485413" cy="5143500"/>
          </a:xfrm>
          <a:prstGeom prst="rect">
            <a:avLst/>
          </a:prstGeom>
        </p:spPr>
      </p:pic>
      <p:sp>
        <p:nvSpPr>
          <p:cNvPr id="5" name="Объект 2">
            <a:extLst>
              <a:ext uri="{FF2B5EF4-FFF2-40B4-BE49-F238E27FC236}">
                <a16:creationId xmlns:a16="http://schemas.microsoft.com/office/drawing/2014/main" xmlns="" id="{CAA2283C-6549-BE45-B1FC-0FF887AC62C4}"/>
              </a:ext>
            </a:extLst>
          </p:cNvPr>
          <p:cNvSpPr txBox="1">
            <a:spLocks/>
          </p:cNvSpPr>
          <p:nvPr/>
        </p:nvSpPr>
        <p:spPr>
          <a:xfrm>
            <a:off x="434215" y="1104901"/>
            <a:ext cx="8054941"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dirty="0">
                <a:solidFill>
                  <a:schemeClr val="tx1"/>
                </a:solidFill>
                <a:latin typeface="Arial"/>
                <a:ea typeface="+mn-ea"/>
                <a:cs typeface="Arial"/>
              </a:rPr>
              <a:t>Воспрянь, душа, и пой</a:t>
            </a:r>
          </a:p>
          <a:p>
            <a:pPr algn="l" defTabSz="685800">
              <a:spcBef>
                <a:spcPts val="1350"/>
              </a:spcBef>
              <a:buClr>
                <a:srgbClr val="595959"/>
              </a:buClr>
            </a:pPr>
            <a:r>
              <a:rPr lang="ru-RU" sz="4000" b="1" dirty="0">
                <a:solidFill>
                  <a:schemeClr val="tx1"/>
                </a:solidFill>
                <a:latin typeface="Arial"/>
                <a:ea typeface="+mn-ea"/>
                <a:cs typeface="Arial"/>
              </a:rPr>
              <a:t>Тому, Кто спас тебя.</a:t>
            </a:r>
          </a:p>
          <a:p>
            <a:pPr algn="l" defTabSz="685800">
              <a:spcBef>
                <a:spcPts val="1350"/>
              </a:spcBef>
              <a:buClr>
                <a:srgbClr val="595959"/>
              </a:buClr>
            </a:pPr>
            <a:r>
              <a:rPr lang="ru-RU" sz="4000" b="1" dirty="0">
                <a:solidFill>
                  <a:schemeClr val="tx1"/>
                </a:solidFill>
                <a:latin typeface="Arial"/>
                <a:ea typeface="+mn-ea"/>
                <a:cs typeface="Arial"/>
              </a:rPr>
              <a:t>Он Искупитель дивный Твой,</a:t>
            </a:r>
          </a:p>
          <a:p>
            <a:pPr algn="l" defTabSz="685800">
              <a:spcBef>
                <a:spcPts val="1350"/>
              </a:spcBef>
              <a:buClr>
                <a:srgbClr val="595959"/>
              </a:buClr>
            </a:pPr>
            <a:r>
              <a:rPr lang="ru-RU" sz="4000" b="1" dirty="0">
                <a:solidFill>
                  <a:schemeClr val="tx1"/>
                </a:solidFill>
                <a:latin typeface="Arial"/>
                <a:ea typeface="+mn-ea"/>
                <a:cs typeface="Arial"/>
              </a:rPr>
              <a:t>Он Царь твой навсегда.</a:t>
            </a:r>
          </a:p>
        </p:txBody>
      </p:sp>
    </p:spTree>
    <p:extLst>
      <p:ext uri="{BB962C8B-B14F-4D97-AF65-F5344CB8AC3E}">
        <p14:creationId xmlns:p14="http://schemas.microsoft.com/office/powerpoint/2010/main" val="2391015809"/>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6246687" y="0"/>
            <a:ext cx="2911735" cy="5143500"/>
          </a:xfrm>
          <a:prstGeom prst="rect">
            <a:avLst/>
          </a:prstGeom>
        </p:spPr>
      </p:pic>
      <p:sp>
        <p:nvSpPr>
          <p:cNvPr id="5" name="Объект 2">
            <a:extLst>
              <a:ext uri="{FF2B5EF4-FFF2-40B4-BE49-F238E27FC236}">
                <a16:creationId xmlns:a16="http://schemas.microsoft.com/office/drawing/2014/main" xmlns="" id="{CAA2283C-6549-BE45-B1FC-0FF887AC62C4}"/>
              </a:ext>
            </a:extLst>
          </p:cNvPr>
          <p:cNvSpPr txBox="1">
            <a:spLocks/>
          </p:cNvSpPr>
          <p:nvPr/>
        </p:nvSpPr>
        <p:spPr>
          <a:xfrm>
            <a:off x="466208" y="877865"/>
            <a:ext cx="6941758"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dirty="0">
                <a:solidFill>
                  <a:schemeClr val="tx1"/>
                </a:solidFill>
                <a:latin typeface="Arial"/>
                <a:ea typeface="+mn-ea"/>
                <a:cs typeface="Arial"/>
              </a:rPr>
              <a:t>Прославь Царя любви!</a:t>
            </a:r>
          </a:p>
          <a:p>
            <a:pPr algn="l" defTabSz="685800">
              <a:spcBef>
                <a:spcPts val="1350"/>
              </a:spcBef>
              <a:buClr>
                <a:srgbClr val="595959"/>
              </a:buClr>
            </a:pPr>
            <a:r>
              <a:rPr lang="ru-RU" sz="4000" b="1" dirty="0">
                <a:solidFill>
                  <a:schemeClr val="tx1"/>
                </a:solidFill>
                <a:latin typeface="Arial"/>
                <a:ea typeface="+mn-ea"/>
                <a:cs typeface="Arial"/>
              </a:rPr>
              <a:t>Следы глубоких ран</a:t>
            </a:r>
          </a:p>
          <a:p>
            <a:pPr algn="l" defTabSz="685800">
              <a:spcBef>
                <a:spcPts val="1350"/>
              </a:spcBef>
              <a:buClr>
                <a:srgbClr val="595959"/>
              </a:buClr>
            </a:pPr>
            <a:r>
              <a:rPr lang="ru-RU" sz="4000" b="1" dirty="0">
                <a:solidFill>
                  <a:schemeClr val="tx1"/>
                </a:solidFill>
                <a:latin typeface="Arial"/>
                <a:ea typeface="+mn-ea"/>
                <a:cs typeface="Arial"/>
              </a:rPr>
              <a:t>Он и на небе сохранил.</a:t>
            </a:r>
          </a:p>
          <a:p>
            <a:pPr algn="l" defTabSz="685800">
              <a:spcBef>
                <a:spcPts val="1350"/>
              </a:spcBef>
              <a:buClr>
                <a:srgbClr val="595959"/>
              </a:buClr>
            </a:pPr>
            <a:r>
              <a:rPr lang="ru-RU" sz="4000" b="1" dirty="0">
                <a:solidFill>
                  <a:schemeClr val="tx1"/>
                </a:solidFill>
                <a:latin typeface="Arial"/>
                <a:ea typeface="+mn-ea"/>
                <a:cs typeface="Arial"/>
              </a:rPr>
              <a:t>Он нам для жизни дан.</a:t>
            </a:r>
          </a:p>
        </p:txBody>
      </p:sp>
    </p:spTree>
    <p:extLst>
      <p:ext uri="{BB962C8B-B14F-4D97-AF65-F5344CB8AC3E}">
        <p14:creationId xmlns:p14="http://schemas.microsoft.com/office/powerpoint/2010/main" val="3361347286"/>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7156174" y="0"/>
            <a:ext cx="2002248" cy="5143500"/>
          </a:xfrm>
          <a:prstGeom prst="rect">
            <a:avLst/>
          </a:prstGeom>
        </p:spPr>
      </p:pic>
      <p:sp>
        <p:nvSpPr>
          <p:cNvPr id="5" name="Объект 2">
            <a:extLst>
              <a:ext uri="{FF2B5EF4-FFF2-40B4-BE49-F238E27FC236}">
                <a16:creationId xmlns:a16="http://schemas.microsoft.com/office/drawing/2014/main" xmlns="" id="{CAA2283C-6549-BE45-B1FC-0FF887AC62C4}"/>
              </a:ext>
            </a:extLst>
          </p:cNvPr>
          <p:cNvSpPr txBox="1">
            <a:spLocks/>
          </p:cNvSpPr>
          <p:nvPr/>
        </p:nvSpPr>
        <p:spPr>
          <a:xfrm>
            <a:off x="611981" y="451635"/>
            <a:ext cx="808144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dirty="0">
                <a:solidFill>
                  <a:schemeClr val="tx1"/>
                </a:solidFill>
                <a:latin typeface="Arial"/>
                <a:ea typeface="+mn-ea"/>
                <a:cs typeface="Arial"/>
              </a:rPr>
              <a:t>Не смеет серафим</a:t>
            </a:r>
          </a:p>
          <a:p>
            <a:pPr algn="l" defTabSz="685800">
              <a:spcBef>
                <a:spcPts val="1350"/>
              </a:spcBef>
              <a:buClr>
                <a:srgbClr val="595959"/>
              </a:buClr>
            </a:pPr>
            <a:r>
              <a:rPr lang="ru-RU" sz="4000" b="1" dirty="0">
                <a:solidFill>
                  <a:schemeClr val="tx1"/>
                </a:solidFill>
                <a:latin typeface="Arial"/>
                <a:ea typeface="+mn-ea"/>
                <a:cs typeface="Arial"/>
              </a:rPr>
              <a:t>Глядеть на Бога сил,</a:t>
            </a:r>
          </a:p>
          <a:p>
            <a:pPr algn="l" defTabSz="685800">
              <a:spcBef>
                <a:spcPts val="1350"/>
              </a:spcBef>
              <a:buClr>
                <a:srgbClr val="595959"/>
              </a:buClr>
            </a:pPr>
            <a:r>
              <a:rPr lang="ru-RU" sz="4000" b="1" dirty="0">
                <a:solidFill>
                  <a:schemeClr val="tx1"/>
                </a:solidFill>
                <a:latin typeface="Arial"/>
                <a:ea typeface="+mn-ea"/>
                <a:cs typeface="Arial"/>
              </a:rPr>
              <a:t>Склоняет голову пред Тем,</a:t>
            </a:r>
          </a:p>
          <a:p>
            <a:pPr algn="l" defTabSz="685800">
              <a:spcBef>
                <a:spcPts val="1350"/>
              </a:spcBef>
              <a:buClr>
                <a:srgbClr val="595959"/>
              </a:buClr>
            </a:pPr>
            <a:r>
              <a:rPr lang="ru-RU" sz="4000" b="1" dirty="0">
                <a:solidFill>
                  <a:schemeClr val="tx1"/>
                </a:solidFill>
                <a:latin typeface="Arial"/>
                <a:ea typeface="+mn-ea"/>
                <a:cs typeface="Arial"/>
              </a:rPr>
              <a:t>Кто с нами в теле жил.</a:t>
            </a:r>
          </a:p>
        </p:txBody>
      </p:sp>
    </p:spTree>
    <p:extLst>
      <p:ext uri="{BB962C8B-B14F-4D97-AF65-F5344CB8AC3E}">
        <p14:creationId xmlns:p14="http://schemas.microsoft.com/office/powerpoint/2010/main" val="2390703813"/>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7487478" y="0"/>
            <a:ext cx="1656522" cy="5143500"/>
          </a:xfrm>
          <a:prstGeom prst="rect">
            <a:avLst/>
          </a:prstGeom>
        </p:spPr>
      </p:pic>
      <p:sp>
        <p:nvSpPr>
          <p:cNvPr id="5" name="Объект 2">
            <a:extLst>
              <a:ext uri="{FF2B5EF4-FFF2-40B4-BE49-F238E27FC236}">
                <a16:creationId xmlns:a16="http://schemas.microsoft.com/office/drawing/2014/main" xmlns="" id="{CAA2283C-6549-BE45-B1FC-0FF887AC62C4}"/>
              </a:ext>
            </a:extLst>
          </p:cNvPr>
          <p:cNvSpPr txBox="1">
            <a:spLocks/>
          </p:cNvSpPr>
          <p:nvPr/>
        </p:nvSpPr>
        <p:spPr>
          <a:xfrm>
            <a:off x="138008" y="1104901"/>
            <a:ext cx="798868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dirty="0">
                <a:solidFill>
                  <a:schemeClr val="tx1"/>
                </a:solidFill>
                <a:latin typeface="Arial"/>
                <a:ea typeface="+mn-ea"/>
                <a:cs typeface="Arial"/>
              </a:rPr>
              <a:t>Прославьте Царя веков!</a:t>
            </a:r>
          </a:p>
          <a:p>
            <a:pPr algn="l" defTabSz="685800">
              <a:spcBef>
                <a:spcPts val="1350"/>
              </a:spcBef>
              <a:buClr>
                <a:srgbClr val="595959"/>
              </a:buClr>
            </a:pPr>
            <a:r>
              <a:rPr lang="ru-RU" sz="4000" b="1" dirty="0">
                <a:solidFill>
                  <a:schemeClr val="tx1"/>
                </a:solidFill>
                <a:latin typeface="Arial"/>
                <a:ea typeface="+mn-ea"/>
                <a:cs typeface="Arial"/>
              </a:rPr>
              <a:t>Им смерть побеждена</a:t>
            </a:r>
          </a:p>
          <a:p>
            <a:pPr algn="l" defTabSz="685800">
              <a:spcBef>
                <a:spcPts val="1350"/>
              </a:spcBef>
              <a:buClr>
                <a:srgbClr val="595959"/>
              </a:buClr>
            </a:pPr>
            <a:r>
              <a:rPr lang="ru-RU" sz="4000" b="1" dirty="0">
                <a:solidFill>
                  <a:schemeClr val="tx1"/>
                </a:solidFill>
                <a:latin typeface="Arial"/>
                <a:ea typeface="+mn-ea"/>
                <a:cs typeface="Arial"/>
              </a:rPr>
              <a:t>Спасать людей от всех врагов</a:t>
            </a:r>
          </a:p>
          <a:p>
            <a:pPr algn="l" defTabSz="685800">
              <a:spcBef>
                <a:spcPts val="1350"/>
              </a:spcBef>
              <a:buClr>
                <a:srgbClr val="595959"/>
              </a:buClr>
            </a:pPr>
            <a:r>
              <a:rPr lang="ru-RU" sz="4000" b="1" dirty="0">
                <a:solidFill>
                  <a:schemeClr val="tx1"/>
                </a:solidFill>
                <a:latin typeface="Arial"/>
                <a:ea typeface="+mn-ea"/>
                <a:cs typeface="Arial"/>
              </a:rPr>
              <a:t>Его рука сильна. </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3760846438"/>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7500730" y="0"/>
            <a:ext cx="1643270" cy="5143500"/>
          </a:xfrm>
          <a:prstGeom prst="rect">
            <a:avLst/>
          </a:prstGeom>
        </p:spPr>
      </p:pic>
      <p:sp>
        <p:nvSpPr>
          <p:cNvPr id="5" name="Объект 2">
            <a:extLst>
              <a:ext uri="{FF2B5EF4-FFF2-40B4-BE49-F238E27FC236}">
                <a16:creationId xmlns:a16="http://schemas.microsoft.com/office/drawing/2014/main" xmlns="" id="{CAA2283C-6549-BE45-B1FC-0FF887AC62C4}"/>
              </a:ext>
            </a:extLst>
          </p:cNvPr>
          <p:cNvSpPr txBox="1">
            <a:spLocks/>
          </p:cNvSpPr>
          <p:nvPr/>
        </p:nvSpPr>
        <p:spPr>
          <a:xfrm>
            <a:off x="198782" y="451635"/>
            <a:ext cx="8521147"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dirty="0">
                <a:solidFill>
                  <a:schemeClr val="tx1"/>
                </a:solidFill>
                <a:latin typeface="Arial"/>
                <a:ea typeface="+mn-ea"/>
                <a:cs typeface="Arial"/>
              </a:rPr>
              <a:t>Христу хвала и честь!</a:t>
            </a:r>
          </a:p>
          <a:p>
            <a:pPr algn="l" defTabSz="685800">
              <a:spcBef>
                <a:spcPts val="1350"/>
              </a:spcBef>
              <a:buClr>
                <a:srgbClr val="595959"/>
              </a:buClr>
            </a:pPr>
            <a:r>
              <a:rPr lang="ru-RU" sz="4000" b="1" dirty="0">
                <a:solidFill>
                  <a:schemeClr val="tx1"/>
                </a:solidFill>
                <a:latin typeface="Arial"/>
                <a:ea typeface="+mn-ea"/>
                <a:cs typeface="Arial"/>
              </a:rPr>
              <a:t>Был мертв – и жив опять.</a:t>
            </a:r>
          </a:p>
          <a:p>
            <a:pPr algn="l" defTabSz="685800">
              <a:spcBef>
                <a:spcPts val="1350"/>
              </a:spcBef>
              <a:buClr>
                <a:srgbClr val="595959"/>
              </a:buClr>
            </a:pPr>
            <a:r>
              <a:rPr lang="ru-RU" sz="4000" b="1" dirty="0">
                <a:solidFill>
                  <a:schemeClr val="tx1"/>
                </a:solidFill>
                <a:latin typeface="Arial"/>
                <a:ea typeface="+mn-ea"/>
                <a:cs typeface="Arial"/>
              </a:rPr>
              <a:t>Он умер, </a:t>
            </a:r>
          </a:p>
          <a:p>
            <a:pPr algn="l" defTabSz="685800">
              <a:spcBef>
                <a:spcPts val="1350"/>
              </a:spcBef>
              <a:buClr>
                <a:srgbClr val="595959"/>
              </a:buClr>
            </a:pPr>
            <a:r>
              <a:rPr lang="ru-RU" sz="4000" b="1" dirty="0">
                <a:solidFill>
                  <a:schemeClr val="tx1"/>
                </a:solidFill>
                <a:latin typeface="Arial"/>
                <a:ea typeface="+mn-ea"/>
                <a:cs typeface="Arial"/>
              </a:rPr>
              <a:t>      чтоб нам жизнь принесть,</a:t>
            </a:r>
          </a:p>
          <a:p>
            <a:pPr algn="l" defTabSz="685800">
              <a:spcBef>
                <a:spcPts val="1350"/>
              </a:spcBef>
              <a:buClr>
                <a:srgbClr val="595959"/>
              </a:buClr>
            </a:pPr>
            <a:r>
              <a:rPr lang="ru-RU" sz="4000" b="1" dirty="0">
                <a:solidFill>
                  <a:schemeClr val="tx1"/>
                </a:solidFill>
                <a:latin typeface="Arial"/>
                <a:ea typeface="+mn-ea"/>
                <a:cs typeface="Arial"/>
              </a:rPr>
              <a:t>Он жив, чтоб смерть попрать.</a:t>
            </a:r>
          </a:p>
        </p:txBody>
      </p:sp>
    </p:spTree>
    <p:extLst>
      <p:ext uri="{BB962C8B-B14F-4D97-AF65-F5344CB8AC3E}">
        <p14:creationId xmlns:p14="http://schemas.microsoft.com/office/powerpoint/2010/main" val="665602180"/>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6246687" y="0"/>
            <a:ext cx="2911735" cy="5143500"/>
          </a:xfrm>
          <a:prstGeom prst="rect">
            <a:avLst/>
          </a:prstGeom>
        </p:spPr>
      </p:pic>
      <p:sp>
        <p:nvSpPr>
          <p:cNvPr id="5" name="Объект 2">
            <a:extLst>
              <a:ext uri="{FF2B5EF4-FFF2-40B4-BE49-F238E27FC236}">
                <a16:creationId xmlns:a16="http://schemas.microsoft.com/office/drawing/2014/main" xmlns="" id="{CAA2283C-6549-BE45-B1FC-0FF887AC62C4}"/>
              </a:ext>
            </a:extLst>
          </p:cNvPr>
          <p:cNvSpPr txBox="1">
            <a:spLocks/>
          </p:cNvSpPr>
          <p:nvPr/>
        </p:nvSpPr>
        <p:spPr>
          <a:xfrm>
            <a:off x="305184" y="877865"/>
            <a:ext cx="7514707"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dirty="0">
                <a:solidFill>
                  <a:schemeClr val="tx1"/>
                </a:solidFill>
                <a:latin typeface="Arial"/>
                <a:ea typeface="+mn-ea"/>
                <a:cs typeface="Arial"/>
              </a:rPr>
              <a:t>Прославьте Царя небес,</a:t>
            </a:r>
          </a:p>
          <a:p>
            <a:pPr algn="l" defTabSz="685800">
              <a:spcBef>
                <a:spcPts val="1350"/>
              </a:spcBef>
              <a:buClr>
                <a:srgbClr val="595959"/>
              </a:buClr>
            </a:pPr>
            <a:r>
              <a:rPr lang="ru-RU" sz="4000" b="1" dirty="0">
                <a:solidFill>
                  <a:schemeClr val="tx1"/>
                </a:solidFill>
                <a:latin typeface="Arial"/>
                <a:ea typeface="+mn-ea"/>
                <a:cs typeface="Arial"/>
              </a:rPr>
              <a:t>Единого с Отцом!</a:t>
            </a:r>
          </a:p>
          <a:p>
            <a:pPr algn="l" defTabSz="685800">
              <a:spcBef>
                <a:spcPts val="1350"/>
              </a:spcBef>
              <a:buClr>
                <a:srgbClr val="595959"/>
              </a:buClr>
            </a:pPr>
            <a:r>
              <a:rPr lang="ru-RU" sz="4000" b="1" dirty="0">
                <a:solidFill>
                  <a:schemeClr val="tx1"/>
                </a:solidFill>
                <a:latin typeface="Arial"/>
                <a:ea typeface="+mn-ea"/>
                <a:cs typeface="Arial"/>
              </a:rPr>
              <a:t>Дает Он Духа, </a:t>
            </a:r>
          </a:p>
          <a:p>
            <a:pPr algn="l" defTabSz="685800">
              <a:spcBef>
                <a:spcPts val="1350"/>
              </a:spcBef>
              <a:buClr>
                <a:srgbClr val="595959"/>
              </a:buClr>
            </a:pPr>
            <a:r>
              <a:rPr lang="ru-RU" sz="4000" b="1" dirty="0">
                <a:solidFill>
                  <a:schemeClr val="tx1"/>
                </a:solidFill>
                <a:latin typeface="Arial"/>
                <a:ea typeface="+mn-ea"/>
                <a:cs typeface="Arial"/>
              </a:rPr>
              <a:t>                  чтоб привесть</a:t>
            </a:r>
          </a:p>
          <a:p>
            <a:pPr algn="l" defTabSz="685800">
              <a:spcBef>
                <a:spcPts val="1350"/>
              </a:spcBef>
              <a:buClr>
                <a:srgbClr val="595959"/>
              </a:buClr>
            </a:pPr>
            <a:r>
              <a:rPr lang="ru-RU" sz="4000" b="1" dirty="0">
                <a:solidFill>
                  <a:schemeClr val="tx1"/>
                </a:solidFill>
                <a:latin typeface="Arial"/>
                <a:ea typeface="+mn-ea"/>
                <a:cs typeface="Arial"/>
              </a:rPr>
              <a:t>Людей в Отцовский дом.</a:t>
            </a:r>
            <a:endParaRPr lang="ru-RU" sz="4000" b="1" dirty="0">
              <a:solidFill>
                <a:schemeClr val="tx1"/>
              </a:solidFill>
              <a:latin typeface="Arial"/>
              <a:cs typeface="Arial"/>
            </a:endParaRPr>
          </a:p>
        </p:txBody>
      </p:sp>
    </p:spTree>
    <p:extLst>
      <p:ext uri="{BB962C8B-B14F-4D97-AF65-F5344CB8AC3E}">
        <p14:creationId xmlns:p14="http://schemas.microsoft.com/office/powerpoint/2010/main" val="329076515"/>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6246687" y="0"/>
            <a:ext cx="2911735" cy="5143500"/>
          </a:xfrm>
          <a:prstGeom prst="rect">
            <a:avLst/>
          </a:prstGeom>
        </p:spPr>
      </p:pic>
      <p:sp>
        <p:nvSpPr>
          <p:cNvPr id="5" name="Объект 2">
            <a:extLst>
              <a:ext uri="{FF2B5EF4-FFF2-40B4-BE49-F238E27FC236}">
                <a16:creationId xmlns:a16="http://schemas.microsoft.com/office/drawing/2014/main" xmlns="" id="{CAA2283C-6549-BE45-B1FC-0FF887AC62C4}"/>
              </a:ext>
            </a:extLst>
          </p:cNvPr>
          <p:cNvSpPr txBox="1">
            <a:spLocks/>
          </p:cNvSpPr>
          <p:nvPr/>
        </p:nvSpPr>
        <p:spPr>
          <a:xfrm>
            <a:off x="333685" y="1127496"/>
            <a:ext cx="710078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dirty="0">
                <a:solidFill>
                  <a:schemeClr val="tx1"/>
                </a:solidFill>
                <a:latin typeface="Arial"/>
                <a:ea typeface="+mn-ea"/>
                <a:cs typeface="Arial"/>
              </a:rPr>
              <a:t>Спасителю хвала</a:t>
            </a:r>
          </a:p>
          <a:p>
            <a:pPr algn="l" defTabSz="685800">
              <a:spcBef>
                <a:spcPts val="1350"/>
              </a:spcBef>
              <a:buClr>
                <a:srgbClr val="595959"/>
              </a:buClr>
            </a:pPr>
            <a:r>
              <a:rPr lang="ru-RU" sz="4000" b="1" dirty="0">
                <a:solidFill>
                  <a:schemeClr val="tx1"/>
                </a:solidFill>
                <a:latin typeface="Arial"/>
                <a:ea typeface="+mn-ea"/>
                <a:cs typeface="Arial"/>
              </a:rPr>
              <a:t>За вечную любовь.</a:t>
            </a:r>
          </a:p>
          <a:p>
            <a:pPr algn="l" defTabSz="685800">
              <a:spcBef>
                <a:spcPts val="1350"/>
              </a:spcBef>
              <a:buClr>
                <a:srgbClr val="595959"/>
              </a:buClr>
            </a:pPr>
            <a:r>
              <a:rPr lang="ru-RU" sz="4000" b="1" dirty="0">
                <a:solidFill>
                  <a:schemeClr val="tx1"/>
                </a:solidFill>
                <a:latin typeface="Arial"/>
                <a:ea typeface="+mn-ea"/>
                <a:cs typeface="Arial"/>
              </a:rPr>
              <a:t>Его щедротам нет числа,</a:t>
            </a:r>
          </a:p>
          <a:p>
            <a:pPr algn="l" defTabSz="685800">
              <a:spcBef>
                <a:spcPts val="1350"/>
              </a:spcBef>
              <a:buClr>
                <a:srgbClr val="595959"/>
              </a:buClr>
            </a:pPr>
            <a:r>
              <a:rPr lang="ru-RU" sz="4000" b="1" dirty="0">
                <a:solidFill>
                  <a:schemeClr val="tx1"/>
                </a:solidFill>
                <a:latin typeface="Arial"/>
                <a:ea typeface="+mn-ea"/>
                <a:cs typeface="Arial"/>
              </a:rPr>
              <a:t>Он жив во век веков.</a:t>
            </a:r>
            <a:endParaRPr lang="ru-RU" sz="4000" b="1" dirty="0">
              <a:solidFill>
                <a:schemeClr val="tx1"/>
              </a:solidFill>
              <a:latin typeface="Arial"/>
              <a:cs typeface="Arial"/>
            </a:endParaRPr>
          </a:p>
        </p:txBody>
      </p:sp>
    </p:spTree>
    <p:extLst>
      <p:ext uri="{BB962C8B-B14F-4D97-AF65-F5344CB8AC3E}">
        <p14:creationId xmlns:p14="http://schemas.microsoft.com/office/powerpoint/2010/main" val="997710771"/>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989</TotalTime>
  <Words>164</Words>
  <Application>Microsoft Macintosh PowerPoint</Application>
  <PresentationFormat>On-screen Show (16:9)</PresentationFormat>
  <Paragraphs>35</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76</cp:revision>
  <dcterms:modified xsi:type="dcterms:W3CDTF">2020-10-20T12:35:55Z</dcterms:modified>
</cp:coreProperties>
</file>