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0" r:id="rId5"/>
    <p:sldId id="272" r:id="rId6"/>
    <p:sldId id="271"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6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645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10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3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78167" y="604680"/>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54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О славе Божьей небо возвещает</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000" b="1" dirty="0">
                <a:solidFill>
                  <a:schemeClr val="tx1"/>
                </a:solidFill>
                <a:latin typeface="Arial"/>
                <a:ea typeface="+mn-ea"/>
                <a:cs typeface="Arial"/>
              </a:rPr>
              <a:t>О славе Божьей небо возвещает,</a:t>
            </a:r>
          </a:p>
          <a:p>
            <a:pPr algn="l" defTabSz="685800">
              <a:spcBef>
                <a:spcPts val="1350"/>
              </a:spcBef>
              <a:buClr>
                <a:srgbClr val="595959"/>
              </a:buClr>
            </a:pPr>
            <a:r>
              <a:rPr lang="ru-RU" sz="3000" b="1" dirty="0">
                <a:solidFill>
                  <a:schemeClr val="tx1"/>
                </a:solidFill>
                <a:latin typeface="Arial"/>
                <a:ea typeface="+mn-ea"/>
                <a:cs typeface="Arial"/>
              </a:rPr>
              <a:t>Рассказывает твердь о мудрости Его.</a:t>
            </a:r>
          </a:p>
          <a:p>
            <a:pPr algn="l" defTabSz="685800">
              <a:spcBef>
                <a:spcPts val="1350"/>
              </a:spcBef>
              <a:buClr>
                <a:srgbClr val="595959"/>
              </a:buClr>
            </a:pPr>
            <a:r>
              <a:rPr lang="ru-RU" sz="3000" b="1" dirty="0">
                <a:solidFill>
                  <a:schemeClr val="tx1"/>
                </a:solidFill>
                <a:latin typeface="Arial"/>
                <a:ea typeface="+mn-ea"/>
                <a:cs typeface="Arial"/>
              </a:rPr>
              <a:t>В величье звёзд Господь Себя являет,</a:t>
            </a:r>
          </a:p>
          <a:p>
            <a:pPr algn="l" defTabSz="685800">
              <a:spcBef>
                <a:spcPts val="1350"/>
              </a:spcBef>
              <a:buClr>
                <a:srgbClr val="595959"/>
              </a:buClr>
            </a:pPr>
            <a:r>
              <a:rPr lang="ru-RU" sz="3000" b="1" dirty="0">
                <a:solidFill>
                  <a:schemeClr val="tx1"/>
                </a:solidFill>
                <a:latin typeface="Arial"/>
                <a:ea typeface="+mn-ea"/>
                <a:cs typeface="Arial"/>
              </a:rPr>
              <a:t>Вселенная поёт хвалу Творцу всего.</a:t>
            </a:r>
            <a:endParaRPr lang="ru-RU" sz="30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8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000" dirty="0">
                <a:solidFill>
                  <a:schemeClr val="tx1"/>
                </a:solidFill>
                <a:latin typeface="Arial"/>
                <a:ea typeface="+mn-ea"/>
                <a:cs typeface="Arial"/>
              </a:rPr>
              <a:t>Припев: </a:t>
            </a:r>
          </a:p>
          <a:p>
            <a:pPr algn="l" defTabSz="685800">
              <a:spcBef>
                <a:spcPts val="1350"/>
              </a:spcBef>
              <a:buClr>
                <a:srgbClr val="595959"/>
              </a:buClr>
            </a:pPr>
            <a:r>
              <a:rPr lang="ru-RU" sz="3300" b="1" dirty="0">
                <a:solidFill>
                  <a:schemeClr val="tx1"/>
                </a:solidFill>
                <a:latin typeface="Arial"/>
                <a:ea typeface="+mn-ea"/>
                <a:cs typeface="Arial"/>
              </a:rPr>
              <a:t>Воздайте славу, честь, хвалу</a:t>
            </a:r>
          </a:p>
          <a:p>
            <a:pPr algn="l" defTabSz="685800">
              <a:spcBef>
                <a:spcPts val="1350"/>
              </a:spcBef>
              <a:buClr>
                <a:srgbClr val="595959"/>
              </a:buClr>
            </a:pPr>
            <a:r>
              <a:rPr lang="ru-RU" sz="3300" b="1" dirty="0">
                <a:solidFill>
                  <a:schemeClr val="tx1"/>
                </a:solidFill>
                <a:latin typeface="Arial"/>
                <a:ea typeface="+mn-ea"/>
                <a:cs typeface="Arial"/>
              </a:rPr>
              <a:t>Тому, Кто мир наш Сотворил, </a:t>
            </a:r>
          </a:p>
          <a:p>
            <a:pPr algn="l" defTabSz="685800">
              <a:spcBef>
                <a:spcPts val="1350"/>
              </a:spcBef>
              <a:buClr>
                <a:srgbClr val="595959"/>
              </a:buClr>
            </a:pPr>
            <a:r>
              <a:rPr lang="ru-RU" sz="3300" b="1" dirty="0">
                <a:solidFill>
                  <a:schemeClr val="tx1"/>
                </a:solidFill>
                <a:latin typeface="Arial"/>
                <a:ea typeface="+mn-ea"/>
                <a:cs typeface="Arial"/>
              </a:rPr>
              <a:t>Тому, Кто жизнь даёт.</a:t>
            </a:r>
          </a:p>
          <a:p>
            <a:pPr algn="l" defTabSz="685800">
              <a:spcBef>
                <a:spcPts val="1350"/>
              </a:spcBef>
              <a:buClr>
                <a:srgbClr val="595959"/>
              </a:buClr>
            </a:pPr>
            <a:r>
              <a:rPr lang="ru-RU" sz="3300" b="1" dirty="0">
                <a:solidFill>
                  <a:schemeClr val="tx1"/>
                </a:solidFill>
                <a:latin typeface="Arial"/>
                <a:ea typeface="+mn-ea"/>
                <a:cs typeface="Arial"/>
              </a:rPr>
              <a:t>И преклонитесь перед Тем,</a:t>
            </a:r>
          </a:p>
          <a:p>
            <a:pPr algn="l" defTabSz="685800">
              <a:spcBef>
                <a:spcPts val="1350"/>
              </a:spcBef>
              <a:buClr>
                <a:srgbClr val="595959"/>
              </a:buClr>
            </a:pPr>
            <a:r>
              <a:rPr lang="ru-RU" sz="3300" b="1" dirty="0">
                <a:solidFill>
                  <a:schemeClr val="tx1"/>
                </a:solidFill>
                <a:latin typeface="Arial"/>
                <a:ea typeface="+mn-ea"/>
                <a:cs typeface="Arial"/>
              </a:rPr>
              <a:t>Кто вечно был, и вечно есть, </a:t>
            </a:r>
          </a:p>
          <a:p>
            <a:pPr algn="l" defTabSz="685800">
              <a:spcBef>
                <a:spcPts val="1350"/>
              </a:spcBef>
              <a:buClr>
                <a:srgbClr val="595959"/>
              </a:buClr>
            </a:pPr>
            <a:r>
              <a:rPr lang="ru-RU" sz="3300" b="1" dirty="0">
                <a:solidFill>
                  <a:schemeClr val="tx1"/>
                </a:solidFill>
                <a:latin typeface="Arial"/>
                <a:ea typeface="+mn-ea"/>
                <a:cs typeface="Arial"/>
              </a:rPr>
              <a:t>И к нам грядёт.</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200" b="1" dirty="0">
                <a:solidFill>
                  <a:schemeClr val="tx1"/>
                </a:solidFill>
                <a:latin typeface="Arial"/>
                <a:ea typeface="+mn-ea"/>
                <a:cs typeface="Arial"/>
              </a:rPr>
              <a:t>Всему назначил Бог своё строенье,</a:t>
            </a:r>
          </a:p>
          <a:p>
            <a:pPr algn="l" defTabSz="685800">
              <a:spcBef>
                <a:spcPts val="1350"/>
              </a:spcBef>
              <a:buClr>
                <a:srgbClr val="595959"/>
              </a:buClr>
            </a:pPr>
            <a:r>
              <a:rPr lang="ru-RU" sz="3200" b="1" dirty="0">
                <a:solidFill>
                  <a:schemeClr val="tx1"/>
                </a:solidFill>
                <a:latin typeface="Arial"/>
                <a:ea typeface="+mn-ea"/>
                <a:cs typeface="Arial"/>
              </a:rPr>
              <a:t>Пространство мирозданья </a:t>
            </a:r>
          </a:p>
          <a:p>
            <a:pPr algn="l" defTabSz="685800">
              <a:spcBef>
                <a:spcPts val="1350"/>
              </a:spcBef>
              <a:buClr>
                <a:srgbClr val="595959"/>
              </a:buClr>
            </a:pPr>
            <a:r>
              <a:rPr lang="ru-RU" sz="3200" b="1" dirty="0">
                <a:solidFill>
                  <a:schemeClr val="tx1"/>
                </a:solidFill>
                <a:latin typeface="Arial"/>
                <a:ea typeface="+mn-ea"/>
                <a:cs typeface="Arial"/>
              </a:rPr>
              <a:t>Им сотворено.</a:t>
            </a:r>
          </a:p>
          <a:p>
            <a:pPr algn="l" defTabSz="685800">
              <a:spcBef>
                <a:spcPts val="1350"/>
              </a:spcBef>
              <a:buClr>
                <a:srgbClr val="595959"/>
              </a:buClr>
            </a:pPr>
            <a:r>
              <a:rPr lang="ru-RU" sz="3200" b="1" dirty="0">
                <a:solidFill>
                  <a:schemeClr val="tx1"/>
                </a:solidFill>
                <a:latin typeface="Arial"/>
                <a:ea typeface="+mn-ea"/>
                <a:cs typeface="Arial"/>
              </a:rPr>
              <a:t>Ему подвластно времени теченье,</a:t>
            </a:r>
          </a:p>
          <a:p>
            <a:pPr algn="l" defTabSz="685800">
              <a:spcBef>
                <a:spcPts val="1350"/>
              </a:spcBef>
              <a:buClr>
                <a:srgbClr val="595959"/>
              </a:buClr>
            </a:pPr>
            <a:r>
              <a:rPr lang="ru-RU" sz="3200" b="1" dirty="0">
                <a:solidFill>
                  <a:schemeClr val="tx1"/>
                </a:solidFill>
                <a:latin typeface="Arial"/>
                <a:ea typeface="+mn-ea"/>
                <a:cs typeface="Arial"/>
              </a:rPr>
              <a:t>Движенье вещества Ему подчинено.</a:t>
            </a:r>
            <a:endParaRPr lang="ru-RU" sz="3200" b="1" dirty="0">
              <a:solidFill>
                <a:schemeClr val="tx1"/>
              </a:solidFill>
              <a:latin typeface="Arial"/>
              <a:cs typeface="Arial"/>
            </a:endParaRPr>
          </a:p>
        </p:txBody>
      </p:sp>
    </p:spTree>
    <p:extLst>
      <p:ext uri="{BB962C8B-B14F-4D97-AF65-F5344CB8AC3E}">
        <p14:creationId xmlns:p14="http://schemas.microsoft.com/office/powerpoint/2010/main" val="2168678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600" dirty="0">
                <a:solidFill>
                  <a:schemeClr val="tx1"/>
                </a:solidFill>
                <a:latin typeface="Arial"/>
                <a:ea typeface="+mn-ea"/>
                <a:cs typeface="Arial"/>
              </a:rPr>
              <a:t>Припев: </a:t>
            </a:r>
          </a:p>
          <a:p>
            <a:pPr algn="l" defTabSz="685800">
              <a:spcBef>
                <a:spcPts val="1350"/>
              </a:spcBef>
              <a:buClr>
                <a:srgbClr val="595959"/>
              </a:buClr>
            </a:pPr>
            <a:r>
              <a:rPr lang="ru-RU" sz="3000" b="1" dirty="0">
                <a:solidFill>
                  <a:schemeClr val="tx1"/>
                </a:solidFill>
                <a:latin typeface="Arial"/>
                <a:ea typeface="+mn-ea"/>
                <a:cs typeface="Arial"/>
              </a:rPr>
              <a:t>Воздайте славу, честь, хвалу</a:t>
            </a:r>
          </a:p>
          <a:p>
            <a:pPr algn="l" defTabSz="685800">
              <a:spcBef>
                <a:spcPts val="1350"/>
              </a:spcBef>
              <a:buClr>
                <a:srgbClr val="595959"/>
              </a:buClr>
            </a:pPr>
            <a:r>
              <a:rPr lang="ru-RU" sz="3000" b="1" dirty="0">
                <a:solidFill>
                  <a:schemeClr val="tx1"/>
                </a:solidFill>
                <a:latin typeface="Arial"/>
                <a:ea typeface="+mn-ea"/>
                <a:cs typeface="Arial"/>
              </a:rPr>
              <a:t>Тому, Кто мир наш Сотворил, </a:t>
            </a:r>
          </a:p>
          <a:p>
            <a:pPr algn="l" defTabSz="685800">
              <a:spcBef>
                <a:spcPts val="1350"/>
              </a:spcBef>
              <a:buClr>
                <a:srgbClr val="595959"/>
              </a:buClr>
            </a:pPr>
            <a:r>
              <a:rPr lang="ru-RU" sz="3000" b="1" dirty="0">
                <a:solidFill>
                  <a:schemeClr val="tx1"/>
                </a:solidFill>
                <a:latin typeface="Arial"/>
                <a:ea typeface="+mn-ea"/>
                <a:cs typeface="Arial"/>
              </a:rPr>
              <a:t>Тому, Кто жизнь даёт.</a:t>
            </a:r>
          </a:p>
          <a:p>
            <a:pPr algn="l" defTabSz="685800">
              <a:spcBef>
                <a:spcPts val="1350"/>
              </a:spcBef>
              <a:buClr>
                <a:srgbClr val="595959"/>
              </a:buClr>
            </a:pPr>
            <a:r>
              <a:rPr lang="ru-RU" sz="3000" b="1" dirty="0">
                <a:solidFill>
                  <a:schemeClr val="tx1"/>
                </a:solidFill>
                <a:latin typeface="Arial"/>
                <a:ea typeface="+mn-ea"/>
                <a:cs typeface="Arial"/>
              </a:rPr>
              <a:t>И преклонитесь перед Тем,</a:t>
            </a:r>
          </a:p>
          <a:p>
            <a:pPr algn="l" defTabSz="685800">
              <a:spcBef>
                <a:spcPts val="1350"/>
              </a:spcBef>
              <a:buClr>
                <a:srgbClr val="595959"/>
              </a:buClr>
            </a:pPr>
            <a:r>
              <a:rPr lang="ru-RU" sz="3000" b="1" dirty="0">
                <a:solidFill>
                  <a:schemeClr val="tx1"/>
                </a:solidFill>
                <a:latin typeface="Arial"/>
                <a:ea typeface="+mn-ea"/>
                <a:cs typeface="Arial"/>
              </a:rPr>
              <a:t>Кто вечно был, и вечно есть, </a:t>
            </a:r>
          </a:p>
          <a:p>
            <a:pPr algn="l" defTabSz="685800">
              <a:spcBef>
                <a:spcPts val="1350"/>
              </a:spcBef>
              <a:buClr>
                <a:srgbClr val="595959"/>
              </a:buClr>
            </a:pPr>
            <a:r>
              <a:rPr lang="ru-RU" sz="3000" b="1" dirty="0">
                <a:solidFill>
                  <a:schemeClr val="tx1"/>
                </a:solidFill>
                <a:latin typeface="Arial"/>
                <a:ea typeface="+mn-ea"/>
                <a:cs typeface="Arial"/>
              </a:rPr>
              <a:t>И к нам грядёт.</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1726697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75912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Свой образ в нас запечатлел Всевышний,</a:t>
            </a:r>
          </a:p>
          <a:p>
            <a:pPr algn="l" defTabSz="685800">
              <a:spcBef>
                <a:spcPts val="1350"/>
              </a:spcBef>
              <a:buClr>
                <a:srgbClr val="595959"/>
              </a:buClr>
            </a:pPr>
            <a:r>
              <a:rPr lang="ru-RU" sz="2800" b="1" dirty="0">
                <a:solidFill>
                  <a:schemeClr val="tx1"/>
                </a:solidFill>
                <a:latin typeface="Arial"/>
                <a:ea typeface="+mn-ea"/>
                <a:cs typeface="Arial"/>
              </a:rPr>
              <a:t>Любовью бесконечной нас Он возлюбил.</a:t>
            </a:r>
          </a:p>
          <a:p>
            <a:pPr algn="l" defTabSz="685800">
              <a:spcBef>
                <a:spcPts val="1350"/>
              </a:spcBef>
              <a:buClr>
                <a:srgbClr val="595959"/>
              </a:buClr>
            </a:pPr>
            <a:r>
              <a:rPr lang="ru-RU" sz="2800" b="1" dirty="0">
                <a:solidFill>
                  <a:schemeClr val="tx1"/>
                </a:solidFill>
                <a:latin typeface="Arial"/>
                <a:ea typeface="+mn-ea"/>
                <a:cs typeface="Arial"/>
              </a:rPr>
              <a:t>Ему поём, мы Им живём и дышим,</a:t>
            </a:r>
          </a:p>
          <a:p>
            <a:pPr algn="l" defTabSz="685800">
              <a:spcBef>
                <a:spcPts val="1350"/>
              </a:spcBef>
              <a:buClr>
                <a:srgbClr val="595959"/>
              </a:buClr>
            </a:pPr>
            <a:r>
              <a:rPr lang="ru-RU" sz="2800" b="1" dirty="0">
                <a:solidFill>
                  <a:schemeClr val="tx1"/>
                </a:solidFill>
                <a:latin typeface="Arial"/>
                <a:ea typeface="+mn-ea"/>
                <a:cs typeface="Arial"/>
              </a:rPr>
              <a:t>Он – Бог, создавший нас, </a:t>
            </a:r>
          </a:p>
          <a:p>
            <a:pPr algn="l" defTabSz="685800">
              <a:spcBef>
                <a:spcPts val="1350"/>
              </a:spcBef>
              <a:buClr>
                <a:srgbClr val="595959"/>
              </a:buClr>
            </a:pPr>
            <a:r>
              <a:rPr lang="ru-RU" sz="2800" b="1" dirty="0">
                <a:solidFill>
                  <a:schemeClr val="tx1"/>
                </a:solidFill>
                <a:latin typeface="Arial"/>
                <a:ea typeface="+mn-ea"/>
                <a:cs typeface="Arial"/>
              </a:rPr>
              <a:t>И Он нас искупил.</a:t>
            </a:r>
            <a:endParaRPr lang="ru-RU" sz="2800" b="1" dirty="0">
              <a:solidFill>
                <a:schemeClr val="tx1"/>
              </a:solidFill>
              <a:latin typeface="Arial"/>
              <a:cs typeface="Arial"/>
            </a:endParaRPr>
          </a:p>
        </p:txBody>
      </p:sp>
    </p:spTree>
    <p:extLst>
      <p:ext uri="{BB962C8B-B14F-4D97-AF65-F5344CB8AC3E}">
        <p14:creationId xmlns:p14="http://schemas.microsoft.com/office/powerpoint/2010/main" val="28736318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600" dirty="0">
                <a:solidFill>
                  <a:schemeClr val="tx1"/>
                </a:solidFill>
                <a:latin typeface="Arial"/>
                <a:ea typeface="+mn-ea"/>
                <a:cs typeface="Arial"/>
              </a:rPr>
              <a:t>Припев: </a:t>
            </a:r>
          </a:p>
          <a:p>
            <a:pPr algn="l" defTabSz="685800">
              <a:spcBef>
                <a:spcPts val="1350"/>
              </a:spcBef>
              <a:buClr>
                <a:srgbClr val="595959"/>
              </a:buClr>
            </a:pPr>
            <a:r>
              <a:rPr lang="ru-RU" sz="3000" b="1" dirty="0">
                <a:solidFill>
                  <a:schemeClr val="tx1"/>
                </a:solidFill>
                <a:latin typeface="Arial"/>
                <a:ea typeface="+mn-ea"/>
                <a:cs typeface="Arial"/>
              </a:rPr>
              <a:t>Воздайте славу, честь, хвалу</a:t>
            </a:r>
          </a:p>
          <a:p>
            <a:pPr algn="l" defTabSz="685800">
              <a:spcBef>
                <a:spcPts val="1350"/>
              </a:spcBef>
              <a:buClr>
                <a:srgbClr val="595959"/>
              </a:buClr>
            </a:pPr>
            <a:r>
              <a:rPr lang="ru-RU" sz="3000" b="1" dirty="0">
                <a:solidFill>
                  <a:schemeClr val="tx1"/>
                </a:solidFill>
                <a:latin typeface="Arial"/>
                <a:ea typeface="+mn-ea"/>
                <a:cs typeface="Arial"/>
              </a:rPr>
              <a:t>Тому, Кто мир наш Сотворил, </a:t>
            </a:r>
          </a:p>
          <a:p>
            <a:pPr algn="l" defTabSz="685800">
              <a:spcBef>
                <a:spcPts val="1350"/>
              </a:spcBef>
              <a:buClr>
                <a:srgbClr val="595959"/>
              </a:buClr>
            </a:pPr>
            <a:r>
              <a:rPr lang="ru-RU" sz="3000" b="1" dirty="0">
                <a:solidFill>
                  <a:schemeClr val="tx1"/>
                </a:solidFill>
                <a:latin typeface="Arial"/>
                <a:ea typeface="+mn-ea"/>
                <a:cs typeface="Arial"/>
              </a:rPr>
              <a:t>Тому, Кто жизнь даёт.</a:t>
            </a:r>
          </a:p>
          <a:p>
            <a:pPr algn="l" defTabSz="685800">
              <a:spcBef>
                <a:spcPts val="1350"/>
              </a:spcBef>
              <a:buClr>
                <a:srgbClr val="595959"/>
              </a:buClr>
            </a:pPr>
            <a:r>
              <a:rPr lang="ru-RU" sz="3000" b="1" dirty="0">
                <a:solidFill>
                  <a:schemeClr val="tx1"/>
                </a:solidFill>
                <a:latin typeface="Arial"/>
                <a:ea typeface="+mn-ea"/>
                <a:cs typeface="Arial"/>
              </a:rPr>
              <a:t>И преклонитесь перед Тем,</a:t>
            </a:r>
          </a:p>
          <a:p>
            <a:pPr algn="l" defTabSz="685800">
              <a:spcBef>
                <a:spcPts val="1350"/>
              </a:spcBef>
              <a:buClr>
                <a:srgbClr val="595959"/>
              </a:buClr>
            </a:pPr>
            <a:r>
              <a:rPr lang="ru-RU" sz="3000" b="1" dirty="0">
                <a:solidFill>
                  <a:schemeClr val="tx1"/>
                </a:solidFill>
                <a:latin typeface="Arial"/>
                <a:ea typeface="+mn-ea"/>
                <a:cs typeface="Arial"/>
              </a:rPr>
              <a:t>Кто вечно был, и вечно есть, </a:t>
            </a:r>
          </a:p>
          <a:p>
            <a:pPr algn="l" defTabSz="685800">
              <a:spcBef>
                <a:spcPts val="1350"/>
              </a:spcBef>
              <a:buClr>
                <a:srgbClr val="595959"/>
              </a:buClr>
            </a:pPr>
            <a:r>
              <a:rPr lang="ru-RU" sz="3000" b="1" dirty="0">
                <a:solidFill>
                  <a:schemeClr val="tx1"/>
                </a:solidFill>
                <a:latin typeface="Arial"/>
                <a:ea typeface="+mn-ea"/>
                <a:cs typeface="Arial"/>
              </a:rPr>
              <a:t>И к нам грядёт.</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51424206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987</TotalTime>
  <Words>202</Words>
  <Application>Microsoft Macintosh PowerPoint</Application>
  <PresentationFormat>Экран (16:9)</PresentationFormat>
  <Paragraphs>36</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77</cp:revision>
  <dcterms:modified xsi:type="dcterms:W3CDTF">2020-10-15T21:09:40Z</dcterms:modified>
</cp:coreProperties>
</file>