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7" r:id="rId3"/>
    <p:sldId id="270" r:id="rId4"/>
    <p:sldId id="268" r:id="rId5"/>
    <p:sldId id="271" r:id="rId6"/>
    <p:sldId id="269" r:id="rId7"/>
    <p:sldId id="272"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19869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397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77420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226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9304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41816" y="338778"/>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rgbClr val="002060"/>
                </a:solidFill>
                <a:latin typeface="Arial" panose="020B0604020202020204" pitchFamily="34" charset="0"/>
                <a:ea typeface="Calibri"/>
                <a:cs typeface="Arial" panose="020B0604020202020204" pitchFamily="34" charset="0"/>
                <a:sym typeface="Calibri"/>
              </a:rPr>
              <a:t>Славте Бога! Преклонитесь</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47099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470992" y="1190556"/>
            <a:ext cx="8059558"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Славьте Бога! Преклонитесь,</a:t>
            </a:r>
          </a:p>
          <a:p>
            <a:pPr algn="l" defTabSz="685800">
              <a:spcBef>
                <a:spcPts val="1350"/>
              </a:spcBef>
              <a:buClr>
                <a:srgbClr val="595959"/>
              </a:buClr>
            </a:pPr>
            <a:r>
              <a:rPr lang="ru-RU" sz="4000" b="1" dirty="0">
                <a:solidFill>
                  <a:schemeClr val="tx1"/>
                </a:solidFill>
                <a:latin typeface="Arial"/>
                <a:ea typeface="+mn-ea"/>
                <a:cs typeface="Arial"/>
              </a:rPr>
              <a:t>Небеса, пред Ним с хвалой!</a:t>
            </a:r>
          </a:p>
          <a:p>
            <a:pPr algn="l" defTabSz="685800">
              <a:spcBef>
                <a:spcPts val="1350"/>
              </a:spcBef>
              <a:buClr>
                <a:srgbClr val="595959"/>
              </a:buClr>
            </a:pPr>
            <a:r>
              <a:rPr lang="ru-RU" sz="4000" b="1" dirty="0">
                <a:solidFill>
                  <a:schemeClr val="tx1"/>
                </a:solidFill>
                <a:latin typeface="Arial"/>
                <a:ea typeface="+mn-ea"/>
                <a:cs typeface="Arial"/>
              </a:rPr>
              <a:t>Звёзды, ярче улыбнитесь,</a:t>
            </a:r>
          </a:p>
          <a:p>
            <a:pPr algn="l" defTabSz="685800">
              <a:spcBef>
                <a:spcPts val="1350"/>
              </a:spcBef>
              <a:buClr>
                <a:srgbClr val="595959"/>
              </a:buClr>
            </a:pPr>
            <a:r>
              <a:rPr lang="ru-RU" sz="4000" b="1" dirty="0">
                <a:solidFill>
                  <a:schemeClr val="tx1"/>
                </a:solidFill>
                <a:latin typeface="Arial"/>
                <a:ea typeface="+mn-ea"/>
                <a:cs typeface="Arial"/>
              </a:rPr>
              <a:t>Озаряя мрак ночной!</a:t>
            </a:r>
          </a:p>
        </p:txBody>
      </p:sp>
    </p:spTree>
    <p:extLst>
      <p:ext uri="{BB962C8B-B14F-4D97-AF65-F5344CB8AC3E}">
        <p14:creationId xmlns:p14="http://schemas.microsoft.com/office/powerpoint/2010/main" val="294026252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153725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694042" y="1044782"/>
            <a:ext cx="6965879"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Славьте Бога! Его слову</a:t>
            </a:r>
          </a:p>
          <a:p>
            <a:pPr algn="l" defTabSz="685800">
              <a:spcBef>
                <a:spcPts val="1350"/>
              </a:spcBef>
              <a:buClr>
                <a:srgbClr val="595959"/>
              </a:buClr>
            </a:pPr>
            <a:r>
              <a:rPr lang="ru-RU" sz="4000" b="1" dirty="0">
                <a:solidFill>
                  <a:schemeClr val="tx1"/>
                </a:solidFill>
                <a:latin typeface="Arial"/>
                <a:ea typeface="+mn-ea"/>
                <a:cs typeface="Arial"/>
              </a:rPr>
              <a:t>Мир Вселенной подчинён,</a:t>
            </a:r>
          </a:p>
          <a:p>
            <a:pPr algn="l" defTabSz="685800">
              <a:spcBef>
                <a:spcPts val="1350"/>
              </a:spcBef>
              <a:buClr>
                <a:srgbClr val="595959"/>
              </a:buClr>
            </a:pPr>
            <a:r>
              <a:rPr lang="ru-RU" sz="4000" b="1" dirty="0">
                <a:solidFill>
                  <a:schemeClr val="tx1"/>
                </a:solidFill>
                <a:latin typeface="Arial"/>
                <a:ea typeface="+mn-ea"/>
                <a:cs typeface="Arial"/>
              </a:rPr>
              <a:t>И для жизни, как основу,</a:t>
            </a:r>
          </a:p>
          <a:p>
            <a:pPr algn="l" defTabSz="685800">
              <a:spcBef>
                <a:spcPts val="1350"/>
              </a:spcBef>
              <a:buClr>
                <a:srgbClr val="595959"/>
              </a:buClr>
            </a:pPr>
            <a:r>
              <a:rPr lang="ru-RU" sz="4000" b="1" dirty="0">
                <a:solidFill>
                  <a:schemeClr val="tx1"/>
                </a:solidFill>
                <a:latin typeface="Arial"/>
                <a:ea typeface="+mn-ea"/>
                <a:cs typeface="Arial"/>
              </a:rPr>
              <a:t>Дал Свои законы Он.</a:t>
            </a:r>
          </a:p>
          <a:p>
            <a:pPr algn="l" defTabSz="685800">
              <a:spcBef>
                <a:spcPts val="1350"/>
              </a:spcBef>
              <a:buClr>
                <a:srgbClr val="595959"/>
              </a:buClr>
            </a:pPr>
            <a:endParaRPr lang="ru-RU" sz="3200" b="1" dirty="0">
              <a:solidFill>
                <a:schemeClr val="tx1"/>
              </a:solidFill>
              <a:latin typeface="Arial"/>
              <a:cs typeface="Arial"/>
            </a:endParaRPr>
          </a:p>
        </p:txBody>
      </p:sp>
    </p:spTree>
    <p:extLst>
      <p:ext uri="{BB962C8B-B14F-4D97-AF65-F5344CB8AC3E}">
        <p14:creationId xmlns:p14="http://schemas.microsoft.com/office/powerpoint/2010/main" val="25181713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1457739"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707294" y="1018278"/>
            <a:ext cx="6965879"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fontScale="925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Славьте Бога! Он прекрасен,</a:t>
            </a:r>
          </a:p>
          <a:p>
            <a:pPr algn="l" defTabSz="685800">
              <a:spcBef>
                <a:spcPts val="1350"/>
              </a:spcBef>
              <a:buClr>
                <a:srgbClr val="595959"/>
              </a:buClr>
            </a:pPr>
            <a:r>
              <a:rPr lang="ru-RU" sz="4000" b="1" dirty="0">
                <a:solidFill>
                  <a:schemeClr val="tx1"/>
                </a:solidFill>
                <a:latin typeface="Arial"/>
                <a:ea typeface="+mn-ea"/>
                <a:cs typeface="Arial"/>
              </a:rPr>
              <a:t>Верен Слову Своему.</a:t>
            </a:r>
          </a:p>
          <a:p>
            <a:pPr algn="l" defTabSz="685800">
              <a:spcBef>
                <a:spcPts val="1350"/>
              </a:spcBef>
              <a:buClr>
                <a:srgbClr val="595959"/>
              </a:buClr>
            </a:pPr>
            <a:r>
              <a:rPr lang="ru-RU" sz="4000" b="1" dirty="0">
                <a:solidFill>
                  <a:schemeClr val="tx1"/>
                </a:solidFill>
                <a:latin typeface="Arial"/>
                <a:ea typeface="+mn-ea"/>
                <a:cs typeface="Arial"/>
              </a:rPr>
              <a:t>Путь к победе не напрасен, </a:t>
            </a:r>
          </a:p>
          <a:p>
            <a:pPr algn="l" defTabSz="685800">
              <a:spcBef>
                <a:spcPts val="1350"/>
              </a:spcBef>
              <a:buClr>
                <a:srgbClr val="595959"/>
              </a:buClr>
            </a:pPr>
            <a:r>
              <a:rPr lang="ru-RU" sz="4000" b="1" dirty="0">
                <a:solidFill>
                  <a:schemeClr val="tx1"/>
                </a:solidFill>
                <a:latin typeface="Arial"/>
                <a:ea typeface="+mn-ea"/>
                <a:cs typeface="Arial"/>
              </a:rPr>
              <a:t>Если верим мы Ему!</a:t>
            </a:r>
          </a:p>
          <a:p>
            <a:pPr algn="l" defTabSz="685800">
              <a:spcBef>
                <a:spcPts val="1350"/>
              </a:spcBef>
              <a:buClr>
                <a:srgbClr val="595959"/>
              </a:buClr>
            </a:pPr>
            <a:endParaRPr lang="ru-RU" sz="2475"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7842348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603514"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603514" y="1018278"/>
            <a:ext cx="6965879"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Славьте Бога за спасенье,</a:t>
            </a:r>
          </a:p>
          <a:p>
            <a:pPr algn="l" defTabSz="685800">
              <a:spcBef>
                <a:spcPts val="1350"/>
              </a:spcBef>
              <a:buClr>
                <a:srgbClr val="595959"/>
              </a:buClr>
            </a:pPr>
            <a:r>
              <a:rPr lang="ru-RU" sz="4000" b="1" dirty="0">
                <a:solidFill>
                  <a:schemeClr val="tx1"/>
                </a:solidFill>
                <a:latin typeface="Arial"/>
                <a:ea typeface="+mn-ea"/>
                <a:cs typeface="Arial"/>
              </a:rPr>
              <a:t>На земле и в небесах!</a:t>
            </a:r>
          </a:p>
          <a:p>
            <a:pPr algn="l" defTabSz="685800">
              <a:spcBef>
                <a:spcPts val="1350"/>
              </a:spcBef>
              <a:buClr>
                <a:srgbClr val="595959"/>
              </a:buClr>
            </a:pPr>
            <a:r>
              <a:rPr lang="ru-RU" sz="4000" b="1" dirty="0">
                <a:solidFill>
                  <a:schemeClr val="tx1"/>
                </a:solidFill>
                <a:latin typeface="Arial"/>
                <a:ea typeface="+mn-ea"/>
                <a:cs typeface="Arial"/>
              </a:rPr>
              <a:t>Да звучит Ему хваленье</a:t>
            </a:r>
          </a:p>
          <a:p>
            <a:pPr algn="l" defTabSz="685800">
              <a:spcBef>
                <a:spcPts val="1350"/>
              </a:spcBef>
              <a:buClr>
                <a:srgbClr val="595959"/>
              </a:buClr>
            </a:pPr>
            <a:r>
              <a:rPr lang="ru-RU" sz="4000" b="1" dirty="0">
                <a:solidFill>
                  <a:schemeClr val="tx1"/>
                </a:solidFill>
                <a:latin typeface="Arial"/>
                <a:ea typeface="+mn-ea"/>
                <a:cs typeface="Arial"/>
              </a:rPr>
              <a:t>В человеческих сердцах!</a:t>
            </a:r>
          </a:p>
          <a:p>
            <a:pPr algn="l" defTabSz="685800">
              <a:spcBef>
                <a:spcPts val="1350"/>
              </a:spcBef>
              <a:buClr>
                <a:srgbClr val="595959"/>
              </a:buClr>
            </a:pPr>
            <a:endParaRPr lang="ru-RU" sz="2475"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131434390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17676"/>
            <a:ext cx="1556679"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556679" y="1031530"/>
            <a:ext cx="7294946"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О Господь, прими же славу,</a:t>
            </a:r>
          </a:p>
          <a:p>
            <a:pPr algn="l" defTabSz="685800">
              <a:spcBef>
                <a:spcPts val="1350"/>
              </a:spcBef>
              <a:buClr>
                <a:srgbClr val="595959"/>
              </a:buClr>
            </a:pPr>
            <a:r>
              <a:rPr lang="ru-RU" sz="4000" b="1" dirty="0">
                <a:solidFill>
                  <a:schemeClr val="tx1"/>
                </a:solidFill>
                <a:latin typeface="Arial"/>
                <a:ea typeface="+mn-ea"/>
                <a:cs typeface="Arial"/>
              </a:rPr>
              <a:t>Поклонение и честь!</a:t>
            </a:r>
          </a:p>
          <a:p>
            <a:pPr algn="l" defTabSz="685800">
              <a:spcBef>
                <a:spcPts val="1350"/>
              </a:spcBef>
              <a:buClr>
                <a:srgbClr val="595959"/>
              </a:buClr>
            </a:pPr>
            <a:r>
              <a:rPr lang="ru-RU" sz="4000" b="1" dirty="0">
                <a:solidFill>
                  <a:schemeClr val="tx1"/>
                </a:solidFill>
                <a:latin typeface="Arial"/>
                <a:ea typeface="+mn-ea"/>
                <a:cs typeface="Arial"/>
              </a:rPr>
              <a:t>Ты достоин их по праву – </a:t>
            </a:r>
          </a:p>
          <a:p>
            <a:pPr algn="l" defTabSz="685800">
              <a:spcBef>
                <a:spcPts val="1350"/>
              </a:spcBef>
              <a:buClr>
                <a:srgbClr val="595959"/>
              </a:buClr>
            </a:pPr>
            <a:r>
              <a:rPr lang="ru-RU" sz="4000" b="1" dirty="0">
                <a:solidFill>
                  <a:schemeClr val="tx1"/>
                </a:solidFill>
                <a:latin typeface="Arial"/>
                <a:ea typeface="+mn-ea"/>
                <a:cs typeface="Arial"/>
              </a:rPr>
              <a:t>Всех заслуг не перечесть!</a:t>
            </a:r>
          </a:p>
          <a:p>
            <a:pPr algn="l" defTabSz="685800">
              <a:spcBef>
                <a:spcPts val="1350"/>
              </a:spcBef>
              <a:buClr>
                <a:srgbClr val="595959"/>
              </a:buClr>
            </a:pPr>
            <a:endParaRPr lang="ru-RU" sz="3200" b="1" dirty="0">
              <a:solidFill>
                <a:schemeClr val="tx1"/>
              </a:solidFill>
              <a:latin typeface="Arial"/>
              <a:cs typeface="Arial"/>
            </a:endParaRPr>
          </a:p>
        </p:txBody>
      </p:sp>
    </p:spTree>
    <p:extLst>
      <p:ext uri="{BB962C8B-B14F-4D97-AF65-F5344CB8AC3E}">
        <p14:creationId xmlns:p14="http://schemas.microsoft.com/office/powerpoint/2010/main" val="384578227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1497495"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497495" y="1305158"/>
            <a:ext cx="7938053"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800" b="1" dirty="0">
                <a:solidFill>
                  <a:schemeClr val="tx1"/>
                </a:solidFill>
                <a:latin typeface="Arial"/>
                <a:ea typeface="+mn-ea"/>
                <a:cs typeface="Arial"/>
              </a:rPr>
              <a:t>Прославляют Твое Имя</a:t>
            </a:r>
          </a:p>
          <a:p>
            <a:pPr algn="l" defTabSz="685800">
              <a:spcBef>
                <a:spcPts val="1350"/>
              </a:spcBef>
              <a:buClr>
                <a:srgbClr val="595959"/>
              </a:buClr>
            </a:pPr>
            <a:r>
              <a:rPr lang="ru-RU" sz="3800" b="1" dirty="0">
                <a:solidFill>
                  <a:schemeClr val="tx1"/>
                </a:solidFill>
                <a:latin typeface="Arial"/>
                <a:ea typeface="+mn-ea"/>
                <a:cs typeface="Arial"/>
              </a:rPr>
              <a:t>Хоры Ангельских высот,</a:t>
            </a:r>
          </a:p>
          <a:p>
            <a:pPr algn="l" defTabSz="685800">
              <a:spcBef>
                <a:spcPts val="1350"/>
              </a:spcBef>
              <a:buClr>
                <a:srgbClr val="595959"/>
              </a:buClr>
            </a:pPr>
            <a:r>
              <a:rPr lang="ru-RU" sz="3800" b="1" dirty="0">
                <a:solidFill>
                  <a:schemeClr val="tx1"/>
                </a:solidFill>
                <a:latin typeface="Arial"/>
                <a:ea typeface="+mn-ea"/>
                <a:cs typeface="Arial"/>
              </a:rPr>
              <a:t>И хоть с нами связь незрима – </a:t>
            </a:r>
          </a:p>
          <a:p>
            <a:pPr algn="l" defTabSz="685800">
              <a:spcBef>
                <a:spcPts val="1350"/>
              </a:spcBef>
              <a:buClr>
                <a:srgbClr val="595959"/>
              </a:buClr>
            </a:pPr>
            <a:r>
              <a:rPr lang="ru-RU" sz="3800" b="1" dirty="0">
                <a:solidFill>
                  <a:schemeClr val="tx1"/>
                </a:solidFill>
                <a:latin typeface="Arial"/>
                <a:ea typeface="+mn-ea"/>
                <a:cs typeface="Arial"/>
              </a:rPr>
              <a:t>Вся земля Тебе поёт!</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1716129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997</TotalTime>
  <Words>127</Words>
  <Application>Microsoft Macintosh PowerPoint</Application>
  <PresentationFormat>Экран (16:9)</PresentationFormat>
  <Paragraphs>25</Paragraphs>
  <Slides>7</Slides>
  <Notes>7</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7</vt:i4>
      </vt:variant>
    </vt:vector>
  </HeadingPairs>
  <TitlesOfParts>
    <vt:vector size="18"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76</cp:revision>
  <dcterms:modified xsi:type="dcterms:W3CDTF">2020-10-15T21:05:49Z</dcterms:modified>
</cp:coreProperties>
</file>