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7" r:id="rId4"/>
    <p:sldId id="1045" r:id="rId5"/>
    <p:sldId id="1048" r:id="rId6"/>
    <p:sldId id="1046" r:id="rId7"/>
    <p:sldId id="104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6912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Славьте Бога!      </a:t>
            </a:r>
          </a:p>
          <a:p>
            <a:pPr algn="ctr"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Преклонитесь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Бога! Преклонитесь,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Небеса, пред Ним с хвалой!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Звёзды, ярче улыбнитесь,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Озаряя мрак ночной!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Бога! Его слову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Вселенной подчинён,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для жизни, как основу,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 Свои законы Он.</a:t>
            </a:r>
          </a:p>
        </p:txBody>
      </p:sp>
    </p:spTree>
    <p:extLst>
      <p:ext uri="{BB962C8B-B14F-4D97-AF65-F5344CB8AC3E}">
        <p14:creationId xmlns:p14="http://schemas.microsoft.com/office/powerpoint/2010/main" val="105473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Бога! Он прекрасен,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Верен Слову Своему.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к победе не напрасен,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верим мы Ему!</a:t>
            </a:r>
          </a:p>
        </p:txBody>
      </p:sp>
    </p:spTree>
    <p:extLst>
      <p:ext uri="{BB962C8B-B14F-4D97-AF65-F5344CB8AC3E}">
        <p14:creationId xmlns:p14="http://schemas.microsoft.com/office/powerpoint/2010/main" val="348625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Бога за спасенье,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земле и в небесах!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звучит Ему хваленье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человеческих сердцах!</a:t>
            </a:r>
          </a:p>
        </p:txBody>
      </p:sp>
    </p:spTree>
    <p:extLst>
      <p:ext uri="{BB962C8B-B14F-4D97-AF65-F5344CB8AC3E}">
        <p14:creationId xmlns:p14="http://schemas.microsoft.com/office/powerpoint/2010/main" val="317509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Господь, прими же славу,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Поклонение и честь!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достоин их по праву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заслуг не перечесть!</a:t>
            </a:r>
          </a:p>
        </p:txBody>
      </p:sp>
    </p:spTree>
    <p:extLst>
      <p:ext uri="{BB962C8B-B14F-4D97-AF65-F5344CB8AC3E}">
        <p14:creationId xmlns:p14="http://schemas.microsoft.com/office/powerpoint/2010/main" val="414699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Прославляют Твое Имя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Хоры Ангельских высот,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хоть с нами связь незрима – 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земля Тебе поёт!</a:t>
            </a:r>
          </a:p>
        </p:txBody>
      </p:sp>
    </p:spTree>
    <p:extLst>
      <p:ext uri="{BB962C8B-B14F-4D97-AF65-F5344CB8AC3E}">
        <p14:creationId xmlns:p14="http://schemas.microsoft.com/office/powerpoint/2010/main" val="4144291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8416</TotalTime>
  <Words>130</Words>
  <Application>Microsoft Macintosh PowerPoint</Application>
  <PresentationFormat>Экран (4:3)</PresentationFormat>
  <Paragraphs>33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230</cp:revision>
  <dcterms:created xsi:type="dcterms:W3CDTF">2016-09-02T12:17:38Z</dcterms:created>
  <dcterms:modified xsi:type="dcterms:W3CDTF">2020-10-15T21:03:33Z</dcterms:modified>
</cp:coreProperties>
</file>