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65" r:id="rId2"/>
    <p:sldId id="269" r:id="rId3"/>
    <p:sldId id="272" r:id="rId4"/>
    <p:sldId id="268" r:id="rId5"/>
    <p:sldId id="273" r:id="rId6"/>
    <p:sldId id="270" r:id="rId7"/>
    <p:sldId id="274" r:id="rId8"/>
    <p:sldId id="271" r:id="rId9"/>
    <p:sldId id="275" r:id="rId10"/>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75172" autoAdjust="0"/>
  </p:normalViewPr>
  <p:slideViewPr>
    <p:cSldViewPr snapToGrid="0" snapToObjects="1">
      <p:cViewPr varScale="1">
        <p:scale>
          <a:sx n="97" d="100"/>
          <a:sy n="97" d="100"/>
        </p:scale>
        <p:origin x="1632" y="192"/>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20398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44124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003351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145075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82462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274186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38313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9.png"/><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2.jpeg"/><Relationship Id="rId11" Type="http://schemas.microsoft.com/office/2007/relationships/hdphoto" Target="../media/hdphoto3.wdp"/><Relationship Id="rId5" Type="http://schemas.openxmlformats.org/officeDocument/2006/relationships/image" Target="../media/image11.jpeg"/><Relationship Id="rId10" Type="http://schemas.openxmlformats.org/officeDocument/2006/relationships/image" Target="../media/image14.png"/><Relationship Id="rId4" Type="http://schemas.openxmlformats.org/officeDocument/2006/relationships/image" Target="../media/image10.jpg"/><Relationship Id="rId9" Type="http://schemas.microsoft.com/office/2007/relationships/hdphoto" Target="../media/hdphoto2.wdp"/></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id="{E4438512-FB30-8240-9BEE-8A05FE64B54F}"/>
              </a:ext>
            </a:extLst>
          </p:cNvPr>
          <p:cNvSpPr txBox="1">
            <a:spLocks/>
          </p:cNvSpPr>
          <p:nvPr/>
        </p:nvSpPr>
        <p:spPr>
          <a:xfrm>
            <a:off x="2022418" y="376819"/>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54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Славьте Бога всей Вселенной</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4" name="Picture 3"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V="1">
            <a:off x="6732104" y="0"/>
            <a:ext cx="2426317" cy="5143500"/>
          </a:xfrm>
          <a:prstGeom prst="rect">
            <a:avLst/>
          </a:prstGeom>
        </p:spPr>
      </p:pic>
      <p:sp>
        <p:nvSpPr>
          <p:cNvPr id="5" name="Объект 2">
            <a:extLst>
              <a:ext uri="{FF2B5EF4-FFF2-40B4-BE49-F238E27FC236}">
                <a16:creationId xmlns:a16="http://schemas.microsoft.com/office/drawing/2014/main" id="{CAA2283C-6549-BE45-B1FC-0FF887AC62C4}"/>
              </a:ext>
            </a:extLst>
          </p:cNvPr>
          <p:cNvSpPr txBox="1">
            <a:spLocks/>
          </p:cNvSpPr>
          <p:nvPr/>
        </p:nvSpPr>
        <p:spPr>
          <a:xfrm>
            <a:off x="314847" y="877865"/>
            <a:ext cx="7387707"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000" b="1" dirty="0">
                <a:solidFill>
                  <a:schemeClr val="tx1"/>
                </a:solidFill>
                <a:latin typeface="Arial"/>
                <a:ea typeface="+mn-ea"/>
                <a:cs typeface="Arial"/>
              </a:rPr>
              <a:t>Славьте Бога всей Вселенной,</a:t>
            </a:r>
          </a:p>
          <a:p>
            <a:pPr algn="l" defTabSz="685800">
              <a:spcBef>
                <a:spcPts val="1350"/>
              </a:spcBef>
              <a:buClr>
                <a:srgbClr val="595959"/>
              </a:buClr>
            </a:pPr>
            <a:r>
              <a:rPr lang="ru-RU" sz="4000" b="1" dirty="0">
                <a:solidFill>
                  <a:schemeClr val="tx1"/>
                </a:solidFill>
                <a:latin typeface="Arial"/>
                <a:ea typeface="+mn-ea"/>
                <a:cs typeface="Arial"/>
              </a:rPr>
              <a:t>Небеса и шар земной!</a:t>
            </a:r>
          </a:p>
          <a:p>
            <a:pPr algn="l" defTabSz="685800">
              <a:spcBef>
                <a:spcPts val="1350"/>
              </a:spcBef>
              <a:buClr>
                <a:srgbClr val="595959"/>
              </a:buClr>
            </a:pPr>
            <a:r>
              <a:rPr lang="ru-RU" sz="4000" b="1" dirty="0">
                <a:solidFill>
                  <a:schemeClr val="tx1"/>
                </a:solidFill>
                <a:latin typeface="Arial"/>
                <a:ea typeface="+mn-ea"/>
                <a:cs typeface="Arial"/>
              </a:rPr>
              <a:t>Гимны славы неизменной</a:t>
            </a:r>
          </a:p>
          <a:p>
            <a:pPr algn="l" defTabSz="685800">
              <a:spcBef>
                <a:spcPts val="1350"/>
              </a:spcBef>
              <a:buClr>
                <a:srgbClr val="595959"/>
              </a:buClr>
            </a:pPr>
            <a:r>
              <a:rPr lang="ru-RU" sz="4000" b="1" dirty="0">
                <a:solidFill>
                  <a:schemeClr val="tx1"/>
                </a:solidFill>
                <a:latin typeface="Arial"/>
                <a:ea typeface="+mn-ea"/>
                <a:cs typeface="Arial"/>
              </a:rPr>
              <a:t>Пойте в глубине морской!</a:t>
            </a:r>
          </a:p>
        </p:txBody>
      </p:sp>
    </p:spTree>
    <p:extLst>
      <p:ext uri="{BB962C8B-B14F-4D97-AF65-F5344CB8AC3E}">
        <p14:creationId xmlns:p14="http://schemas.microsoft.com/office/powerpoint/2010/main" val="924806274"/>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4" name="Picture 3"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V="1">
            <a:off x="7050156" y="0"/>
            <a:ext cx="2093843" cy="5143500"/>
          </a:xfrm>
          <a:prstGeom prst="rect">
            <a:avLst/>
          </a:prstGeom>
        </p:spPr>
      </p:pic>
      <p:sp>
        <p:nvSpPr>
          <p:cNvPr id="5" name="Объект 2">
            <a:extLst>
              <a:ext uri="{FF2B5EF4-FFF2-40B4-BE49-F238E27FC236}">
                <a16:creationId xmlns:a16="http://schemas.microsoft.com/office/drawing/2014/main" id="{CAA2283C-6549-BE45-B1FC-0FF887AC62C4}"/>
              </a:ext>
            </a:extLst>
          </p:cNvPr>
          <p:cNvSpPr txBox="1">
            <a:spLocks/>
          </p:cNvSpPr>
          <p:nvPr/>
        </p:nvSpPr>
        <p:spPr>
          <a:xfrm>
            <a:off x="376512" y="665830"/>
            <a:ext cx="8112644"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000" b="1" dirty="0">
                <a:solidFill>
                  <a:schemeClr val="tx1"/>
                </a:solidFill>
                <a:latin typeface="Arial"/>
                <a:ea typeface="+mn-ea"/>
                <a:cs typeface="Arial"/>
              </a:rPr>
              <a:t>Да восхвалит Его море,</a:t>
            </a:r>
          </a:p>
          <a:p>
            <a:pPr algn="l" defTabSz="685800">
              <a:spcBef>
                <a:spcPts val="1350"/>
              </a:spcBef>
              <a:buClr>
                <a:srgbClr val="595959"/>
              </a:buClr>
            </a:pPr>
            <a:r>
              <a:rPr lang="ru-RU" sz="4000" b="1" dirty="0">
                <a:solidFill>
                  <a:schemeClr val="tx1"/>
                </a:solidFill>
                <a:latin typeface="Arial"/>
                <a:ea typeface="+mn-ea"/>
                <a:cs typeface="Arial"/>
              </a:rPr>
              <a:t>Да поют Ему уста!</a:t>
            </a:r>
          </a:p>
          <a:p>
            <a:pPr algn="l" defTabSz="685800">
              <a:spcBef>
                <a:spcPts val="1350"/>
              </a:spcBef>
              <a:buClr>
                <a:srgbClr val="595959"/>
              </a:buClr>
            </a:pPr>
            <a:r>
              <a:rPr lang="ru-RU" sz="4000" b="1" dirty="0">
                <a:solidFill>
                  <a:schemeClr val="tx1"/>
                </a:solidFill>
                <a:latin typeface="Arial"/>
                <a:ea typeface="+mn-ea"/>
                <a:cs typeface="Arial"/>
              </a:rPr>
              <a:t>Славьте Бога, </a:t>
            </a:r>
          </a:p>
          <a:p>
            <a:pPr algn="l" defTabSz="685800">
              <a:spcBef>
                <a:spcPts val="1350"/>
              </a:spcBef>
              <a:buClr>
                <a:srgbClr val="595959"/>
              </a:buClr>
            </a:pPr>
            <a:r>
              <a:rPr lang="ru-RU" sz="4000" b="1" dirty="0">
                <a:solidFill>
                  <a:schemeClr val="tx1"/>
                </a:solidFill>
                <a:latin typeface="Arial"/>
                <a:ea typeface="+mn-ea"/>
                <a:cs typeface="Arial"/>
              </a:rPr>
              <a:t>Холмы, горы,</a:t>
            </a:r>
          </a:p>
          <a:p>
            <a:pPr algn="l" defTabSz="685800">
              <a:spcBef>
                <a:spcPts val="1350"/>
              </a:spcBef>
              <a:buClr>
                <a:srgbClr val="595959"/>
              </a:buClr>
            </a:pPr>
            <a:r>
              <a:rPr lang="ru-RU" sz="4000" b="1" dirty="0">
                <a:solidFill>
                  <a:schemeClr val="tx1"/>
                </a:solidFill>
                <a:latin typeface="Arial"/>
                <a:ea typeface="+mn-ea"/>
                <a:cs typeface="Arial"/>
              </a:rPr>
              <a:t>Ветры, буря и гроза!</a:t>
            </a:r>
            <a:endParaRPr lang="ru-RU" sz="4000" b="1" dirty="0">
              <a:solidFill>
                <a:schemeClr val="tx1"/>
              </a:solidFill>
              <a:latin typeface="Arial"/>
              <a:cs typeface="Arial"/>
            </a:endParaRPr>
          </a:p>
        </p:txBody>
      </p:sp>
    </p:spTree>
    <p:extLst>
      <p:ext uri="{BB962C8B-B14F-4D97-AF65-F5344CB8AC3E}">
        <p14:creationId xmlns:p14="http://schemas.microsoft.com/office/powerpoint/2010/main" val="954914845"/>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4" name="Picture 3"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V="1">
            <a:off x="7156174" y="0"/>
            <a:ext cx="2002248" cy="5143500"/>
          </a:xfrm>
          <a:prstGeom prst="rect">
            <a:avLst/>
          </a:prstGeom>
        </p:spPr>
      </p:pic>
      <p:sp>
        <p:nvSpPr>
          <p:cNvPr id="5" name="Объект 2">
            <a:extLst>
              <a:ext uri="{FF2B5EF4-FFF2-40B4-BE49-F238E27FC236}">
                <a16:creationId xmlns:a16="http://schemas.microsoft.com/office/drawing/2014/main" id="{CAA2283C-6549-BE45-B1FC-0FF887AC62C4}"/>
              </a:ext>
            </a:extLst>
          </p:cNvPr>
          <p:cNvSpPr txBox="1">
            <a:spLocks/>
          </p:cNvSpPr>
          <p:nvPr/>
        </p:nvSpPr>
        <p:spPr>
          <a:xfrm>
            <a:off x="360190" y="877865"/>
            <a:ext cx="7021271"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000" b="1" dirty="0">
                <a:solidFill>
                  <a:schemeClr val="tx1"/>
                </a:solidFill>
                <a:latin typeface="Arial"/>
                <a:ea typeface="+mn-ea"/>
                <a:cs typeface="Arial"/>
              </a:rPr>
              <a:t>Славьте Господа, светила:</a:t>
            </a:r>
          </a:p>
          <a:p>
            <a:pPr algn="l" defTabSz="685800">
              <a:spcBef>
                <a:spcPts val="1350"/>
              </a:spcBef>
              <a:buClr>
                <a:srgbClr val="595959"/>
              </a:buClr>
            </a:pPr>
            <a:r>
              <a:rPr lang="ru-RU" sz="4000" b="1" dirty="0">
                <a:solidFill>
                  <a:schemeClr val="tx1"/>
                </a:solidFill>
                <a:latin typeface="Arial"/>
                <a:ea typeface="+mn-ea"/>
                <a:cs typeface="Arial"/>
              </a:rPr>
              <a:t>Он есть истина и свет,</a:t>
            </a:r>
          </a:p>
          <a:p>
            <a:pPr algn="l" defTabSz="685800">
              <a:spcBef>
                <a:spcPts val="1350"/>
              </a:spcBef>
              <a:buClr>
                <a:srgbClr val="595959"/>
              </a:buClr>
            </a:pPr>
            <a:r>
              <a:rPr lang="ru-RU" sz="4000" b="1" dirty="0">
                <a:solidFill>
                  <a:schemeClr val="tx1"/>
                </a:solidFill>
                <a:latin typeface="Arial"/>
                <a:ea typeface="+mn-ea"/>
                <a:cs typeface="Arial"/>
              </a:rPr>
              <a:t>И по слову Его силы</a:t>
            </a:r>
          </a:p>
          <a:p>
            <a:pPr algn="l" defTabSz="685800">
              <a:spcBef>
                <a:spcPts val="1350"/>
              </a:spcBef>
              <a:buClr>
                <a:srgbClr val="595959"/>
              </a:buClr>
            </a:pPr>
            <a:r>
              <a:rPr lang="ru-RU" sz="4000" b="1" dirty="0">
                <a:solidFill>
                  <a:schemeClr val="tx1"/>
                </a:solidFill>
                <a:latin typeface="Arial"/>
                <a:ea typeface="+mn-ea"/>
                <a:cs typeface="Arial"/>
              </a:rPr>
              <a:t>Царства мрака больше нет.</a:t>
            </a:r>
          </a:p>
        </p:txBody>
      </p:sp>
    </p:spTree>
    <p:extLst>
      <p:ext uri="{BB962C8B-B14F-4D97-AF65-F5344CB8AC3E}">
        <p14:creationId xmlns:p14="http://schemas.microsoft.com/office/powerpoint/2010/main" val="107457417"/>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4" name="Picture 3"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V="1">
            <a:off x="6930887" y="0"/>
            <a:ext cx="2227535" cy="5143500"/>
          </a:xfrm>
          <a:prstGeom prst="rect">
            <a:avLst/>
          </a:prstGeom>
        </p:spPr>
      </p:pic>
      <p:sp>
        <p:nvSpPr>
          <p:cNvPr id="5" name="Объект 2">
            <a:extLst>
              <a:ext uri="{FF2B5EF4-FFF2-40B4-BE49-F238E27FC236}">
                <a16:creationId xmlns:a16="http://schemas.microsoft.com/office/drawing/2014/main" id="{CAA2283C-6549-BE45-B1FC-0FF887AC62C4}"/>
              </a:ext>
            </a:extLst>
          </p:cNvPr>
          <p:cNvSpPr txBox="1">
            <a:spLocks/>
          </p:cNvSpPr>
          <p:nvPr/>
        </p:nvSpPr>
        <p:spPr>
          <a:xfrm>
            <a:off x="493820" y="552450"/>
            <a:ext cx="7326071"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000" b="1" dirty="0">
                <a:solidFill>
                  <a:schemeClr val="tx1"/>
                </a:solidFill>
                <a:latin typeface="Arial"/>
                <a:ea typeface="+mn-ea"/>
                <a:cs typeface="Arial"/>
              </a:rPr>
              <a:t>Славь любовь Его вовеки,</a:t>
            </a:r>
          </a:p>
          <a:p>
            <a:pPr algn="l" defTabSz="685800">
              <a:spcBef>
                <a:spcPts val="1350"/>
              </a:spcBef>
              <a:buClr>
                <a:srgbClr val="595959"/>
              </a:buClr>
            </a:pPr>
            <a:r>
              <a:rPr lang="ru-RU" sz="4000" b="1" dirty="0">
                <a:solidFill>
                  <a:schemeClr val="tx1"/>
                </a:solidFill>
                <a:latin typeface="Arial"/>
                <a:ea typeface="+mn-ea"/>
                <a:cs typeface="Arial"/>
              </a:rPr>
              <a:t>Богом избранный народ!</a:t>
            </a:r>
          </a:p>
          <a:p>
            <a:pPr algn="l" defTabSz="685800">
              <a:spcBef>
                <a:spcPts val="1350"/>
              </a:spcBef>
              <a:buClr>
                <a:srgbClr val="595959"/>
              </a:buClr>
            </a:pPr>
            <a:r>
              <a:rPr lang="ru-RU" sz="4000" b="1" dirty="0">
                <a:solidFill>
                  <a:schemeClr val="tx1"/>
                </a:solidFill>
                <a:latin typeface="Arial"/>
                <a:ea typeface="+mn-ea"/>
                <a:cs typeface="Arial"/>
              </a:rPr>
              <a:t>Да восхвалят Его реки,</a:t>
            </a:r>
          </a:p>
          <a:p>
            <a:pPr algn="l" defTabSz="685800">
              <a:spcBef>
                <a:spcPts val="1350"/>
              </a:spcBef>
              <a:buClr>
                <a:srgbClr val="595959"/>
              </a:buClr>
            </a:pPr>
            <a:r>
              <a:rPr lang="ru-RU" sz="4000" b="1" dirty="0">
                <a:solidFill>
                  <a:schemeClr val="tx1"/>
                </a:solidFill>
                <a:latin typeface="Arial"/>
                <a:ea typeface="+mn-ea"/>
                <a:cs typeface="Arial"/>
              </a:rPr>
              <a:t>В блеске звёзд </a:t>
            </a:r>
          </a:p>
          <a:p>
            <a:pPr algn="l" defTabSz="685800">
              <a:spcBef>
                <a:spcPts val="1350"/>
              </a:spcBef>
              <a:buClr>
                <a:srgbClr val="595959"/>
              </a:buClr>
            </a:pPr>
            <a:r>
              <a:rPr lang="ru-RU" sz="4000" b="1" dirty="0">
                <a:solidFill>
                  <a:schemeClr val="tx1"/>
                </a:solidFill>
                <a:latin typeface="Arial"/>
                <a:ea typeface="+mn-ea"/>
                <a:cs typeface="Arial"/>
              </a:rPr>
              <a:t>                 небесный свод!</a:t>
            </a:r>
            <a:endParaRPr lang="ru-RU" sz="4000" b="1" dirty="0">
              <a:solidFill>
                <a:schemeClr val="tx1"/>
              </a:solidFill>
              <a:latin typeface="Arial"/>
              <a:cs typeface="Arial"/>
            </a:endParaRPr>
          </a:p>
        </p:txBody>
      </p:sp>
    </p:spTree>
    <p:extLst>
      <p:ext uri="{BB962C8B-B14F-4D97-AF65-F5344CB8AC3E}">
        <p14:creationId xmlns:p14="http://schemas.microsoft.com/office/powerpoint/2010/main" val="2266125566"/>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4" name="Picture 3"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V="1">
            <a:off x="6957391" y="8650"/>
            <a:ext cx="2186609" cy="5143500"/>
          </a:xfrm>
          <a:prstGeom prst="rect">
            <a:avLst/>
          </a:prstGeom>
        </p:spPr>
      </p:pic>
      <p:sp>
        <p:nvSpPr>
          <p:cNvPr id="5" name="Объект 2">
            <a:extLst>
              <a:ext uri="{FF2B5EF4-FFF2-40B4-BE49-F238E27FC236}">
                <a16:creationId xmlns:a16="http://schemas.microsoft.com/office/drawing/2014/main" id="{CAA2283C-6549-BE45-B1FC-0FF887AC62C4}"/>
              </a:ext>
            </a:extLst>
          </p:cNvPr>
          <p:cNvSpPr txBox="1">
            <a:spLocks/>
          </p:cNvSpPr>
          <p:nvPr/>
        </p:nvSpPr>
        <p:spPr>
          <a:xfrm>
            <a:off x="257277" y="227036"/>
            <a:ext cx="7697132"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ea typeface="+mn-ea"/>
                <a:cs typeface="Arial"/>
              </a:rPr>
              <a:t>И любовь, </a:t>
            </a:r>
          </a:p>
          <a:p>
            <a:pPr algn="l" defTabSz="685800">
              <a:spcBef>
                <a:spcPts val="1350"/>
              </a:spcBef>
              <a:buClr>
                <a:srgbClr val="595959"/>
              </a:buClr>
            </a:pPr>
            <a:r>
              <a:rPr lang="ru-RU" sz="4400" b="1" dirty="0">
                <a:solidFill>
                  <a:schemeClr val="tx1"/>
                </a:solidFill>
                <a:latin typeface="Arial"/>
                <a:ea typeface="+mn-ea"/>
                <a:cs typeface="Arial"/>
              </a:rPr>
              <a:t>           и мудрость Бога</a:t>
            </a:r>
          </a:p>
          <a:p>
            <a:pPr algn="l" defTabSz="685800">
              <a:spcBef>
                <a:spcPts val="1350"/>
              </a:spcBef>
              <a:buClr>
                <a:srgbClr val="595959"/>
              </a:buClr>
            </a:pPr>
            <a:r>
              <a:rPr lang="ru-RU" sz="4400" b="1" dirty="0">
                <a:solidFill>
                  <a:schemeClr val="tx1"/>
                </a:solidFill>
                <a:latin typeface="Arial"/>
                <a:ea typeface="+mn-ea"/>
                <a:cs typeface="Arial"/>
              </a:rPr>
              <a:t>Прославляют все уста,</a:t>
            </a:r>
          </a:p>
          <a:p>
            <a:pPr algn="l" defTabSz="685800">
              <a:spcBef>
                <a:spcPts val="1350"/>
              </a:spcBef>
              <a:buClr>
                <a:srgbClr val="595959"/>
              </a:buClr>
            </a:pPr>
            <a:r>
              <a:rPr lang="ru-RU" sz="4400" b="1" dirty="0">
                <a:solidFill>
                  <a:schemeClr val="tx1"/>
                </a:solidFill>
                <a:latin typeface="Arial"/>
                <a:ea typeface="+mn-ea"/>
                <a:cs typeface="Arial"/>
              </a:rPr>
              <a:t>Им хранимая природа</a:t>
            </a:r>
          </a:p>
          <a:p>
            <a:pPr algn="l" defTabSz="685800">
              <a:spcBef>
                <a:spcPts val="1350"/>
              </a:spcBef>
              <a:buClr>
                <a:srgbClr val="595959"/>
              </a:buClr>
            </a:pPr>
            <a:r>
              <a:rPr lang="ru-RU" sz="4400" b="1" dirty="0">
                <a:solidFill>
                  <a:schemeClr val="tx1"/>
                </a:solidFill>
                <a:latin typeface="Arial"/>
                <a:ea typeface="+mn-ea"/>
                <a:cs typeface="Arial"/>
              </a:rPr>
              <a:t>Славит все Его дела.</a:t>
            </a:r>
          </a:p>
        </p:txBody>
      </p:sp>
    </p:spTree>
    <p:extLst>
      <p:ext uri="{BB962C8B-B14F-4D97-AF65-F5344CB8AC3E}">
        <p14:creationId xmlns:p14="http://schemas.microsoft.com/office/powerpoint/2010/main" val="1168352838"/>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4" name="Picture 3"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V="1">
            <a:off x="6930887" y="0"/>
            <a:ext cx="2227535" cy="5143500"/>
          </a:xfrm>
          <a:prstGeom prst="rect">
            <a:avLst/>
          </a:prstGeom>
        </p:spPr>
      </p:pic>
      <p:sp>
        <p:nvSpPr>
          <p:cNvPr id="5" name="Объект 2">
            <a:extLst>
              <a:ext uri="{FF2B5EF4-FFF2-40B4-BE49-F238E27FC236}">
                <a16:creationId xmlns:a16="http://schemas.microsoft.com/office/drawing/2014/main" id="{CAA2283C-6549-BE45-B1FC-0FF887AC62C4}"/>
              </a:ext>
            </a:extLst>
          </p:cNvPr>
          <p:cNvSpPr txBox="1">
            <a:spLocks/>
          </p:cNvSpPr>
          <p:nvPr/>
        </p:nvSpPr>
        <p:spPr>
          <a:xfrm>
            <a:off x="280677" y="828675"/>
            <a:ext cx="7948923"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ea typeface="+mn-ea"/>
                <a:cs typeface="Arial"/>
              </a:rPr>
              <a:t>Да восхвалит Его ныне</a:t>
            </a:r>
          </a:p>
          <a:p>
            <a:pPr algn="l" defTabSz="685800">
              <a:spcBef>
                <a:spcPts val="1350"/>
              </a:spcBef>
              <a:buClr>
                <a:srgbClr val="595959"/>
              </a:buClr>
            </a:pPr>
            <a:r>
              <a:rPr lang="ru-RU" sz="4400" b="1" dirty="0">
                <a:solidFill>
                  <a:schemeClr val="tx1"/>
                </a:solidFill>
                <a:latin typeface="Arial"/>
                <a:ea typeface="+mn-ea"/>
                <a:cs typeface="Arial"/>
              </a:rPr>
              <a:t>Царь природы - человек,</a:t>
            </a:r>
          </a:p>
          <a:p>
            <a:pPr algn="l" defTabSz="685800">
              <a:spcBef>
                <a:spcPts val="1350"/>
              </a:spcBef>
              <a:buClr>
                <a:srgbClr val="595959"/>
              </a:buClr>
            </a:pPr>
            <a:r>
              <a:rPr lang="ru-RU" sz="4400" b="1" dirty="0">
                <a:solidFill>
                  <a:schemeClr val="tx1"/>
                </a:solidFill>
                <a:latin typeface="Arial"/>
                <a:ea typeface="+mn-ea"/>
                <a:cs typeface="Arial"/>
              </a:rPr>
              <a:t>Божьей милостью    Хранимый, </a:t>
            </a:r>
          </a:p>
          <a:p>
            <a:pPr algn="l" defTabSz="685800">
              <a:spcBef>
                <a:spcPts val="1350"/>
              </a:spcBef>
              <a:buClr>
                <a:srgbClr val="595959"/>
              </a:buClr>
            </a:pPr>
            <a:r>
              <a:rPr lang="ru-RU" sz="4400" b="1" dirty="0">
                <a:solidFill>
                  <a:schemeClr val="tx1"/>
                </a:solidFill>
                <a:latin typeface="Arial"/>
                <a:ea typeface="+mn-ea"/>
                <a:cs typeface="Arial"/>
              </a:rPr>
              <a:t>Да поёт Ему вовек!</a:t>
            </a:r>
            <a:endParaRPr lang="ru-RU" sz="4400" b="1" dirty="0">
              <a:solidFill>
                <a:schemeClr val="tx1"/>
              </a:solidFill>
              <a:latin typeface="Arial"/>
              <a:cs typeface="Arial"/>
            </a:endParaRPr>
          </a:p>
        </p:txBody>
      </p:sp>
    </p:spTree>
    <p:extLst>
      <p:ext uri="{BB962C8B-B14F-4D97-AF65-F5344CB8AC3E}">
        <p14:creationId xmlns:p14="http://schemas.microsoft.com/office/powerpoint/2010/main" val="97566049"/>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4" name="Picture 3"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V="1">
            <a:off x="6944139" y="0"/>
            <a:ext cx="2214283" cy="5143500"/>
          </a:xfrm>
          <a:prstGeom prst="rect">
            <a:avLst/>
          </a:prstGeom>
        </p:spPr>
      </p:pic>
      <p:sp>
        <p:nvSpPr>
          <p:cNvPr id="5" name="Объект 2">
            <a:extLst>
              <a:ext uri="{FF2B5EF4-FFF2-40B4-BE49-F238E27FC236}">
                <a16:creationId xmlns:a16="http://schemas.microsoft.com/office/drawing/2014/main" id="{CAA2283C-6549-BE45-B1FC-0FF887AC62C4}"/>
              </a:ext>
            </a:extLst>
          </p:cNvPr>
          <p:cNvSpPr txBox="1">
            <a:spLocks/>
          </p:cNvSpPr>
          <p:nvPr/>
        </p:nvSpPr>
        <p:spPr>
          <a:xfrm>
            <a:off x="320433" y="877865"/>
            <a:ext cx="7087532"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ea typeface="+mn-ea"/>
                <a:cs typeface="Arial"/>
              </a:rPr>
              <a:t>Да поёт Тебе с мольбою</a:t>
            </a:r>
          </a:p>
          <a:p>
            <a:pPr algn="l" defTabSz="685800">
              <a:spcBef>
                <a:spcPts val="1350"/>
              </a:spcBef>
              <a:buClr>
                <a:srgbClr val="595959"/>
              </a:buClr>
            </a:pPr>
            <a:r>
              <a:rPr lang="ru-RU" sz="4400" b="1" dirty="0">
                <a:solidFill>
                  <a:schemeClr val="tx1"/>
                </a:solidFill>
                <a:latin typeface="Arial"/>
                <a:ea typeface="+mn-ea"/>
                <a:cs typeface="Arial"/>
              </a:rPr>
              <a:t>Всё творение земли;</a:t>
            </a:r>
          </a:p>
          <a:p>
            <a:pPr algn="l" defTabSz="685800">
              <a:spcBef>
                <a:spcPts val="1350"/>
              </a:spcBef>
              <a:buClr>
                <a:srgbClr val="595959"/>
              </a:buClr>
            </a:pPr>
            <a:r>
              <a:rPr lang="ru-RU" sz="4400" b="1" dirty="0">
                <a:solidFill>
                  <a:schemeClr val="tx1"/>
                </a:solidFill>
                <a:latin typeface="Arial"/>
                <a:ea typeface="+mn-ea"/>
                <a:cs typeface="Arial"/>
              </a:rPr>
              <a:t>Ты спасённого Тобою</a:t>
            </a:r>
          </a:p>
          <a:p>
            <a:pPr algn="l" defTabSz="685800">
              <a:spcBef>
                <a:spcPts val="1350"/>
              </a:spcBef>
              <a:buClr>
                <a:srgbClr val="595959"/>
              </a:buClr>
            </a:pPr>
            <a:r>
              <a:rPr lang="ru-RU" sz="4400" b="1" dirty="0">
                <a:solidFill>
                  <a:schemeClr val="tx1"/>
                </a:solidFill>
                <a:latin typeface="Arial"/>
                <a:ea typeface="+mn-ea"/>
                <a:cs typeface="Arial"/>
              </a:rPr>
              <a:t>Славой неба озари,</a:t>
            </a:r>
          </a:p>
        </p:txBody>
      </p:sp>
    </p:spTree>
    <p:extLst>
      <p:ext uri="{BB962C8B-B14F-4D97-AF65-F5344CB8AC3E}">
        <p14:creationId xmlns:p14="http://schemas.microsoft.com/office/powerpoint/2010/main" val="3337002936"/>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4" name="Picture 3"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V="1">
            <a:off x="7209182" y="0"/>
            <a:ext cx="1934817" cy="5143500"/>
          </a:xfrm>
          <a:prstGeom prst="rect">
            <a:avLst/>
          </a:prstGeom>
        </p:spPr>
      </p:pic>
      <p:sp>
        <p:nvSpPr>
          <p:cNvPr id="5" name="Объект 2">
            <a:extLst>
              <a:ext uri="{FF2B5EF4-FFF2-40B4-BE49-F238E27FC236}">
                <a16:creationId xmlns:a16="http://schemas.microsoft.com/office/drawing/2014/main" id="{CAA2283C-6549-BE45-B1FC-0FF887AC62C4}"/>
              </a:ext>
            </a:extLst>
          </p:cNvPr>
          <p:cNvSpPr txBox="1">
            <a:spLocks/>
          </p:cNvSpPr>
          <p:nvPr/>
        </p:nvSpPr>
        <p:spPr>
          <a:xfrm>
            <a:off x="280677" y="1074487"/>
            <a:ext cx="7207910"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000" b="1" dirty="0">
                <a:solidFill>
                  <a:schemeClr val="tx1"/>
                </a:solidFill>
                <a:latin typeface="Arial"/>
                <a:ea typeface="+mn-ea"/>
                <a:cs typeface="Arial"/>
              </a:rPr>
              <a:t>Чтобы с ангелами вечно</a:t>
            </a:r>
          </a:p>
          <a:p>
            <a:pPr algn="l" defTabSz="685800">
              <a:spcBef>
                <a:spcPts val="1350"/>
              </a:spcBef>
              <a:buClr>
                <a:srgbClr val="595959"/>
              </a:buClr>
            </a:pPr>
            <a:r>
              <a:rPr lang="ru-RU" sz="4000" b="1" dirty="0">
                <a:solidFill>
                  <a:schemeClr val="tx1"/>
                </a:solidFill>
                <a:latin typeface="Arial"/>
                <a:ea typeface="+mn-ea"/>
                <a:cs typeface="Arial"/>
              </a:rPr>
              <a:t>Прославлять Тебя, Творца,</a:t>
            </a:r>
          </a:p>
          <a:p>
            <a:pPr algn="l" defTabSz="685800">
              <a:spcBef>
                <a:spcPts val="1350"/>
              </a:spcBef>
              <a:buClr>
                <a:srgbClr val="595959"/>
              </a:buClr>
            </a:pPr>
            <a:r>
              <a:rPr lang="ru-RU" sz="4000" b="1" dirty="0">
                <a:solidFill>
                  <a:schemeClr val="tx1"/>
                </a:solidFill>
                <a:latin typeface="Arial"/>
                <a:ea typeface="+mn-ea"/>
                <a:cs typeface="Arial"/>
              </a:rPr>
              <a:t>В этой жизни быстротечной</a:t>
            </a:r>
          </a:p>
          <a:p>
            <a:pPr algn="l" defTabSz="685800">
              <a:spcBef>
                <a:spcPts val="1350"/>
              </a:spcBef>
              <a:buClr>
                <a:srgbClr val="595959"/>
              </a:buClr>
            </a:pPr>
            <a:r>
              <a:rPr lang="ru-RU" sz="4000" b="1" dirty="0">
                <a:solidFill>
                  <a:schemeClr val="tx1"/>
                </a:solidFill>
                <a:latin typeface="Arial"/>
                <a:ea typeface="+mn-ea"/>
                <a:cs typeface="Arial"/>
              </a:rPr>
              <a:t>И в грядущей без конца.</a:t>
            </a:r>
            <a:endParaRPr lang="ru-RU" sz="4000" b="1" dirty="0">
              <a:solidFill>
                <a:schemeClr val="tx1"/>
              </a:solidFill>
              <a:latin typeface="Arial"/>
              <a:cs typeface="Arial"/>
            </a:endParaRPr>
          </a:p>
        </p:txBody>
      </p:sp>
    </p:spTree>
    <p:extLst>
      <p:ext uri="{BB962C8B-B14F-4D97-AF65-F5344CB8AC3E}">
        <p14:creationId xmlns:p14="http://schemas.microsoft.com/office/powerpoint/2010/main" val="336953217"/>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996</TotalTime>
  <Words>159</Words>
  <Application>Microsoft Macintosh PowerPoint</Application>
  <PresentationFormat>Экран (16:9)</PresentationFormat>
  <Paragraphs>36</Paragraphs>
  <Slides>9</Slides>
  <Notes>9</Notes>
  <HiddenSlides>0</HiddenSlides>
  <MMClips>0</MMClips>
  <ScaleCrop>false</ScaleCrop>
  <HeadingPairs>
    <vt:vector size="6" baseType="variant">
      <vt:variant>
        <vt:lpstr>Использованные шрифты</vt:lpstr>
      </vt:variant>
      <vt:variant>
        <vt:i4>10</vt:i4>
      </vt:variant>
      <vt:variant>
        <vt:lpstr>Тема</vt:lpstr>
      </vt:variant>
      <vt:variant>
        <vt:i4>1</vt:i4>
      </vt:variant>
      <vt:variant>
        <vt:lpstr>Заголовки слайдов</vt:lpstr>
      </vt:variant>
      <vt:variant>
        <vt:i4>9</vt:i4>
      </vt:variant>
    </vt:vector>
  </HeadingPairs>
  <TitlesOfParts>
    <vt:vector size="20" baseType="lpstr">
      <vt:lpstr>Adobe Garamond Pro</vt:lpstr>
      <vt:lpstr>Arial</vt:lpstr>
      <vt:lpstr>Avenir Next Condensed Demi Bold</vt:lpstr>
      <vt:lpstr>Avenir Next Condensed Regular</vt:lpstr>
      <vt:lpstr>Calibri</vt:lpstr>
      <vt:lpstr>Helvetica Light</vt:lpstr>
      <vt:lpstr>Helvetica Neue</vt:lpstr>
      <vt:lpstr>Helvetica Neue Light</vt:lpstr>
      <vt:lpstr>Helvetica Neue Medium</vt:lpstr>
      <vt:lpstr>Times Roman</vt:lpstr>
      <vt:lpstr>White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Natalia Kozakova</cp:lastModifiedBy>
  <cp:revision>77</cp:revision>
  <dcterms:modified xsi:type="dcterms:W3CDTF">2020-10-15T21:00:30Z</dcterms:modified>
</cp:coreProperties>
</file>