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65" r:id="rId2"/>
    <p:sldId id="269" r:id="rId3"/>
    <p:sldId id="268" r:id="rId4"/>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53623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3022253"/>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938216" y="-242630"/>
            <a:ext cx="7064970"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5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О, слава</a:t>
            </a:r>
          </a:p>
          <a:p>
            <a:pPr marL="0" indent="0" algn="r">
              <a:lnSpc>
                <a:spcPct val="15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 в вышних Богу</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517947"/>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98334"/>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7620000" y="0"/>
            <a:ext cx="1524000"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356981" y="828675"/>
            <a:ext cx="6970644"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О, слава в вышних Богу за этот час,</a:t>
            </a:r>
          </a:p>
          <a:p>
            <a:pPr algn="l" defTabSz="685800">
              <a:spcBef>
                <a:spcPts val="1350"/>
              </a:spcBef>
              <a:buClr>
                <a:srgbClr val="595959"/>
              </a:buClr>
            </a:pPr>
            <a:r>
              <a:rPr lang="ru-RU" sz="2800" b="1" dirty="0">
                <a:solidFill>
                  <a:schemeClr val="tx1"/>
                </a:solidFill>
                <a:latin typeface="Arial"/>
                <a:ea typeface="+mn-ea"/>
                <a:cs typeface="Arial"/>
              </a:rPr>
              <a:t>В который Он так много </a:t>
            </a:r>
          </a:p>
          <a:p>
            <a:pPr algn="l" defTabSz="685800">
              <a:spcBef>
                <a:spcPts val="1350"/>
              </a:spcBef>
              <a:buClr>
                <a:srgbClr val="595959"/>
              </a:buClr>
            </a:pPr>
            <a:r>
              <a:rPr lang="ru-RU" sz="2800" b="1" dirty="0">
                <a:solidFill>
                  <a:schemeClr val="tx1"/>
                </a:solidFill>
                <a:latin typeface="Arial"/>
                <a:ea typeface="+mn-ea"/>
                <a:cs typeface="Arial"/>
              </a:rPr>
              <a:t>Учил здесь нас!</a:t>
            </a:r>
          </a:p>
          <a:p>
            <a:pPr algn="l" defTabSz="685800">
              <a:spcBef>
                <a:spcPts val="1350"/>
              </a:spcBef>
              <a:buClr>
                <a:srgbClr val="595959"/>
              </a:buClr>
            </a:pPr>
            <a:r>
              <a:rPr lang="ru-RU" sz="2800" b="1" dirty="0">
                <a:solidFill>
                  <a:schemeClr val="tx1"/>
                </a:solidFill>
                <a:latin typeface="Arial"/>
                <a:ea typeface="+mn-ea"/>
                <a:cs typeface="Arial"/>
              </a:rPr>
              <a:t>И Бог всесильным Духом </a:t>
            </a:r>
          </a:p>
          <a:p>
            <a:pPr algn="l" defTabSz="685800">
              <a:spcBef>
                <a:spcPts val="1350"/>
              </a:spcBef>
              <a:buClr>
                <a:srgbClr val="595959"/>
              </a:buClr>
            </a:pPr>
            <a:r>
              <a:rPr lang="ru-RU" sz="2800" b="1" dirty="0">
                <a:solidFill>
                  <a:schemeClr val="tx1"/>
                </a:solidFill>
                <a:latin typeface="Arial"/>
                <a:ea typeface="+mn-ea"/>
                <a:cs typeface="Arial"/>
              </a:rPr>
              <a:t>Среди нас был</a:t>
            </a:r>
          </a:p>
          <a:p>
            <a:pPr algn="l" defTabSz="685800">
              <a:spcBef>
                <a:spcPts val="1350"/>
              </a:spcBef>
              <a:buClr>
                <a:srgbClr val="595959"/>
              </a:buClr>
            </a:pPr>
            <a:r>
              <a:rPr lang="ru-RU" sz="2800" b="1" dirty="0">
                <a:solidFill>
                  <a:schemeClr val="tx1"/>
                </a:solidFill>
                <a:latin typeface="Arial"/>
                <a:ea typeface="+mn-ea"/>
                <a:cs typeface="Arial"/>
              </a:rPr>
              <a:t>И ангелом могучим всех охранил.</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217044533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4" name="Picture 3"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V="1">
            <a:off x="7580243" y="0"/>
            <a:ext cx="1578179" cy="5143500"/>
          </a:xfrm>
          <a:prstGeom prst="rect">
            <a:avLst/>
          </a:prstGeom>
        </p:spPr>
      </p:pic>
      <p:sp>
        <p:nvSpPr>
          <p:cNvPr id="5" name="Объект 2">
            <a:extLst>
              <a:ext uri="{FF2B5EF4-FFF2-40B4-BE49-F238E27FC236}">
                <a16:creationId xmlns:a16="http://schemas.microsoft.com/office/drawing/2014/main" id="{CAA2283C-6549-BE45-B1FC-0FF887AC62C4}"/>
              </a:ext>
            </a:extLst>
          </p:cNvPr>
          <p:cNvSpPr txBox="1">
            <a:spLocks/>
          </p:cNvSpPr>
          <p:nvPr/>
        </p:nvSpPr>
        <p:spPr>
          <a:xfrm>
            <a:off x="505964" y="828675"/>
            <a:ext cx="6968262"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Господь, Своим Ты словом </a:t>
            </a:r>
          </a:p>
          <a:p>
            <a:pPr algn="l" defTabSz="685800">
              <a:spcBef>
                <a:spcPts val="1350"/>
              </a:spcBef>
              <a:buClr>
                <a:srgbClr val="595959"/>
              </a:buClr>
            </a:pPr>
            <a:r>
              <a:rPr lang="ru-RU" sz="2800" b="1" dirty="0">
                <a:solidFill>
                  <a:schemeClr val="tx1"/>
                </a:solidFill>
                <a:latin typeface="Arial"/>
                <a:ea typeface="+mn-ea"/>
                <a:cs typeface="Arial"/>
              </a:rPr>
              <a:t>Мир сотворил</a:t>
            </a:r>
          </a:p>
          <a:p>
            <a:pPr algn="l" defTabSz="685800">
              <a:spcBef>
                <a:spcPts val="1350"/>
              </a:spcBef>
              <a:buClr>
                <a:srgbClr val="595959"/>
              </a:buClr>
            </a:pPr>
            <a:r>
              <a:rPr lang="ru-RU" sz="2800" b="1" dirty="0">
                <a:solidFill>
                  <a:schemeClr val="tx1"/>
                </a:solidFill>
                <a:latin typeface="Arial"/>
                <a:ea typeface="+mn-ea"/>
                <a:cs typeface="Arial"/>
              </a:rPr>
              <a:t>И нас сегодня снова им оживил.</a:t>
            </a:r>
          </a:p>
          <a:p>
            <a:pPr algn="l" defTabSz="685800">
              <a:spcBef>
                <a:spcPts val="1350"/>
              </a:spcBef>
              <a:buClr>
                <a:srgbClr val="595959"/>
              </a:buClr>
            </a:pPr>
            <a:r>
              <a:rPr lang="ru-RU" sz="2800" b="1" dirty="0">
                <a:solidFill>
                  <a:schemeClr val="tx1"/>
                </a:solidFill>
                <a:latin typeface="Arial"/>
                <a:ea typeface="+mn-ea"/>
                <a:cs typeface="Arial"/>
              </a:rPr>
              <a:t>Теперь с благословеньем </a:t>
            </a:r>
          </a:p>
          <a:p>
            <a:pPr algn="l" defTabSz="685800">
              <a:spcBef>
                <a:spcPts val="1350"/>
              </a:spcBef>
              <a:buClr>
                <a:srgbClr val="595959"/>
              </a:buClr>
            </a:pPr>
            <a:r>
              <a:rPr lang="ru-RU" sz="2800" b="1" dirty="0">
                <a:solidFill>
                  <a:schemeClr val="tx1"/>
                </a:solidFill>
                <a:latin typeface="Arial"/>
                <a:ea typeface="+mn-ea"/>
                <a:cs typeface="Arial"/>
              </a:rPr>
              <a:t>Нас распусти</a:t>
            </a:r>
          </a:p>
          <a:p>
            <a:pPr algn="l" defTabSz="685800">
              <a:spcBef>
                <a:spcPts val="1350"/>
              </a:spcBef>
              <a:buClr>
                <a:srgbClr val="595959"/>
              </a:buClr>
            </a:pPr>
            <a:r>
              <a:rPr lang="ru-RU" sz="2800" b="1" dirty="0">
                <a:solidFill>
                  <a:schemeClr val="tx1"/>
                </a:solidFill>
                <a:latin typeface="Arial"/>
                <a:ea typeface="+mn-ea"/>
                <a:cs typeface="Arial"/>
              </a:rPr>
              <a:t>И нам даруй терпенье в земном пути.</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107457417"/>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986</TotalTime>
  <Words>66</Words>
  <Application>Microsoft Macintosh PowerPoint</Application>
  <PresentationFormat>Экран (16:9)</PresentationFormat>
  <Paragraphs>14</Paragraphs>
  <Slides>3</Slides>
  <Notes>3</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3</vt:i4>
      </vt:variant>
    </vt:vector>
  </HeadingPairs>
  <TitlesOfParts>
    <vt:vector size="14"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74</cp:revision>
  <dcterms:modified xsi:type="dcterms:W3CDTF">2020-10-15T20:50:26Z</dcterms:modified>
</cp:coreProperties>
</file>