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sldIdLst>
    <p:sldId id="265" r:id="rId2"/>
    <p:sldId id="270" r:id="rId3"/>
    <p:sldId id="271" r:id="rId4"/>
    <p:sldId id="267" r:id="rId5"/>
    <p:sldId id="272" r:id="rId6"/>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75172" autoAdjust="0"/>
  </p:normalViewPr>
  <p:slideViewPr>
    <p:cSldViewPr snapToGrid="0" snapToObjects="1">
      <p:cViewPr varScale="1">
        <p:scale>
          <a:sx n="97" d="100"/>
          <a:sy n="97" d="100"/>
        </p:scale>
        <p:origin x="1632" y="192"/>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18927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370319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544426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9.png"/><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2.jpeg"/><Relationship Id="rId11" Type="http://schemas.microsoft.com/office/2007/relationships/hdphoto" Target="../media/hdphoto3.wdp"/><Relationship Id="rId5" Type="http://schemas.openxmlformats.org/officeDocument/2006/relationships/image" Target="../media/image11.jpeg"/><Relationship Id="rId10" Type="http://schemas.openxmlformats.org/officeDocument/2006/relationships/image" Target="../media/image14.png"/><Relationship Id="rId4" Type="http://schemas.openxmlformats.org/officeDocument/2006/relationships/image" Target="../media/image10.jpg"/><Relationship Id="rId9" Type="http://schemas.microsoft.com/office/2007/relationships/hdphoto" Target="../media/hdphoto2.wdp"/></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id="{E4438512-FB30-8240-9BEE-8A05FE64B54F}"/>
              </a:ext>
            </a:extLst>
          </p:cNvPr>
          <p:cNvSpPr txBox="1">
            <a:spLocks/>
          </p:cNvSpPr>
          <p:nvPr/>
        </p:nvSpPr>
        <p:spPr>
          <a:xfrm>
            <a:off x="1481137" y="1546955"/>
            <a:ext cx="7251218"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70000"/>
              </a:lnSpc>
              <a:buNone/>
              <a:defRPr sz="11100" b="1" i="0">
                <a:solidFill>
                  <a:srgbClr val="FEBF2E"/>
                </a:solidFill>
                <a:latin typeface="Calibri"/>
                <a:ea typeface="Calibri"/>
                <a:cs typeface="Calibri"/>
                <a:sym typeface="Calibri"/>
              </a:defRPr>
            </a:pPr>
            <a:r>
              <a:rPr lang="bg-BG" sz="5400" b="1" dirty="0">
                <a:solidFill>
                  <a:srgbClr val="002060"/>
                </a:solidFill>
                <a:latin typeface="Arial" panose="020B0604020202020204" pitchFamily="34" charset="0"/>
                <a:ea typeface="Calibri"/>
                <a:cs typeface="Arial" panose="020B0604020202020204" pitchFamily="34" charset="0"/>
                <a:sym typeface="Calibri"/>
              </a:rPr>
              <a:t>Да, Бог был благ</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sp>
        <p:nvSpPr>
          <p:cNvPr id="4" name="Объект 2">
            <a:extLst>
              <a:ext uri="{FF2B5EF4-FFF2-40B4-BE49-F238E27FC236}">
                <a16:creationId xmlns:a16="http://schemas.microsoft.com/office/drawing/2014/main" id="{6FDBC29A-CD02-8A4B-A371-19BB2054B008}"/>
              </a:ext>
            </a:extLst>
          </p:cNvPr>
          <p:cNvSpPr txBox="1">
            <a:spLocks/>
          </p:cNvSpPr>
          <p:nvPr/>
        </p:nvSpPr>
        <p:spPr>
          <a:xfrm>
            <a:off x="410818" y="227036"/>
            <a:ext cx="8547652" cy="3486150"/>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3600" b="1" dirty="0">
                <a:solidFill>
                  <a:schemeClr val="tx1"/>
                </a:solidFill>
                <a:latin typeface="Arial"/>
                <a:ea typeface="+mn-ea"/>
                <a:cs typeface="Arial"/>
              </a:rPr>
              <a:t>Да, Бог был благ! </a:t>
            </a:r>
          </a:p>
          <a:p>
            <a:pPr algn="l" defTabSz="685800">
              <a:spcBef>
                <a:spcPts val="1350"/>
              </a:spcBef>
              <a:buClr>
                <a:srgbClr val="595959"/>
              </a:buClr>
            </a:pPr>
            <a:r>
              <a:rPr lang="ru-RU" sz="3600" b="1" dirty="0">
                <a:solidFill>
                  <a:schemeClr val="tx1"/>
                </a:solidFill>
                <a:latin typeface="Arial"/>
                <a:ea typeface="+mn-ea"/>
                <a:cs typeface="Arial"/>
              </a:rPr>
              <a:t>Всегда любовь Господня</a:t>
            </a:r>
          </a:p>
          <a:p>
            <a:pPr algn="l" defTabSz="685800">
              <a:spcBef>
                <a:spcPts val="1350"/>
              </a:spcBef>
              <a:buClr>
                <a:srgbClr val="595959"/>
              </a:buClr>
            </a:pPr>
            <a:r>
              <a:rPr lang="ru-RU" sz="3600" b="1" dirty="0">
                <a:solidFill>
                  <a:schemeClr val="tx1"/>
                </a:solidFill>
                <a:latin typeface="Arial"/>
                <a:ea typeface="+mn-ea"/>
                <a:cs typeface="Arial"/>
              </a:rPr>
              <a:t>Хранила нас и в этот прошлый год.</a:t>
            </a:r>
          </a:p>
          <a:p>
            <a:pPr algn="l" defTabSz="685800">
              <a:spcBef>
                <a:spcPts val="1350"/>
              </a:spcBef>
              <a:buClr>
                <a:srgbClr val="595959"/>
              </a:buClr>
            </a:pPr>
            <a:r>
              <a:rPr lang="ru-RU" sz="3600" b="1" dirty="0">
                <a:solidFill>
                  <a:schemeClr val="tx1"/>
                </a:solidFill>
                <a:latin typeface="Arial"/>
                <a:ea typeface="+mn-ea"/>
                <a:cs typeface="Arial"/>
              </a:rPr>
              <a:t>«Да, Бог есть благ!» – </a:t>
            </a:r>
          </a:p>
          <a:p>
            <a:pPr algn="l" defTabSz="685800">
              <a:spcBef>
                <a:spcPts val="1350"/>
              </a:spcBef>
              <a:buClr>
                <a:srgbClr val="595959"/>
              </a:buClr>
            </a:pPr>
            <a:r>
              <a:rPr lang="ru-RU" sz="3600" b="1" dirty="0">
                <a:solidFill>
                  <a:schemeClr val="tx1"/>
                </a:solidFill>
                <a:latin typeface="Arial"/>
                <a:ea typeface="+mn-ea"/>
                <a:cs typeface="Arial"/>
              </a:rPr>
              <a:t>скажу я и сегодня;</a:t>
            </a:r>
          </a:p>
          <a:p>
            <a:pPr algn="l" defTabSz="685800">
              <a:spcBef>
                <a:spcPts val="1350"/>
              </a:spcBef>
              <a:buClr>
                <a:srgbClr val="595959"/>
              </a:buClr>
            </a:pPr>
            <a:r>
              <a:rPr lang="ru-RU" sz="3600" b="1" dirty="0">
                <a:solidFill>
                  <a:schemeClr val="tx1"/>
                </a:solidFill>
                <a:latin typeface="Arial"/>
                <a:ea typeface="+mn-ea"/>
                <a:cs typeface="Arial"/>
              </a:rPr>
              <a:t>Возьмусь за дело смело, без забот.</a:t>
            </a:r>
          </a:p>
        </p:txBody>
      </p:sp>
    </p:spTree>
    <p:extLst>
      <p:ext uri="{BB962C8B-B14F-4D97-AF65-F5344CB8AC3E}">
        <p14:creationId xmlns:p14="http://schemas.microsoft.com/office/powerpoint/2010/main" val="2315067907"/>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sp>
        <p:nvSpPr>
          <p:cNvPr id="4" name="Объект 2">
            <a:extLst>
              <a:ext uri="{FF2B5EF4-FFF2-40B4-BE49-F238E27FC236}">
                <a16:creationId xmlns:a16="http://schemas.microsoft.com/office/drawing/2014/main" id="{6FDBC29A-CD02-8A4B-A371-19BB2054B008}"/>
              </a:ext>
            </a:extLst>
          </p:cNvPr>
          <p:cNvSpPr txBox="1">
            <a:spLocks/>
          </p:cNvSpPr>
          <p:nvPr/>
        </p:nvSpPr>
        <p:spPr>
          <a:xfrm>
            <a:off x="198783" y="713478"/>
            <a:ext cx="8832199" cy="4044052"/>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3600" b="1" dirty="0">
                <a:solidFill>
                  <a:schemeClr val="tx1"/>
                </a:solidFill>
                <a:latin typeface="Arial"/>
                <a:ea typeface="+mn-ea"/>
                <a:cs typeface="Arial"/>
              </a:rPr>
              <a:t>Так год за годом на земле проходит,</a:t>
            </a:r>
          </a:p>
          <a:p>
            <a:pPr algn="l" defTabSz="685800">
              <a:spcBef>
                <a:spcPts val="1350"/>
              </a:spcBef>
              <a:buClr>
                <a:srgbClr val="595959"/>
              </a:buClr>
            </a:pPr>
            <a:r>
              <a:rPr lang="ru-RU" sz="3600" b="1" dirty="0">
                <a:solidFill>
                  <a:schemeClr val="tx1"/>
                </a:solidFill>
                <a:latin typeface="Arial"/>
                <a:ea typeface="+mn-ea"/>
                <a:cs typeface="Arial"/>
              </a:rPr>
              <a:t>И вечность мне награду принесёт;</a:t>
            </a:r>
          </a:p>
          <a:p>
            <a:pPr algn="l" defTabSz="685800">
              <a:spcBef>
                <a:spcPts val="1350"/>
              </a:spcBef>
              <a:buClr>
                <a:srgbClr val="595959"/>
              </a:buClr>
            </a:pPr>
            <a:r>
              <a:rPr lang="ru-RU" sz="3600" b="1" dirty="0">
                <a:solidFill>
                  <a:schemeClr val="tx1"/>
                </a:solidFill>
                <a:latin typeface="Arial"/>
                <a:ea typeface="+mn-ea"/>
                <a:cs typeface="Arial"/>
              </a:rPr>
              <a:t>Блажен, кто здесь спасение находит, - </a:t>
            </a:r>
          </a:p>
          <a:p>
            <a:pPr algn="l" defTabSz="685800">
              <a:spcBef>
                <a:spcPts val="1350"/>
              </a:spcBef>
              <a:buClr>
                <a:srgbClr val="595959"/>
              </a:buClr>
            </a:pPr>
            <a:r>
              <a:rPr lang="ru-RU" sz="3600" b="1" dirty="0">
                <a:solidFill>
                  <a:schemeClr val="tx1"/>
                </a:solidFill>
                <a:latin typeface="Arial"/>
                <a:ea typeface="+mn-ea"/>
                <a:cs typeface="Arial"/>
              </a:rPr>
              <a:t>Тот со Христом </a:t>
            </a:r>
          </a:p>
          <a:p>
            <a:pPr algn="l" defTabSz="685800">
              <a:spcBef>
                <a:spcPts val="1350"/>
              </a:spcBef>
              <a:buClr>
                <a:srgbClr val="595959"/>
              </a:buClr>
            </a:pPr>
            <a:r>
              <a:rPr lang="ru-RU" sz="3600" b="1" dirty="0">
                <a:solidFill>
                  <a:schemeClr val="tx1"/>
                </a:solidFill>
                <a:latin typeface="Arial"/>
                <a:ea typeface="+mn-ea"/>
                <a:cs typeface="Arial"/>
              </a:rPr>
              <a:t>                     в жизнь вечную войдёт.</a:t>
            </a:r>
          </a:p>
          <a:p>
            <a:pPr algn="l" defTabSz="685800">
              <a:spcBef>
                <a:spcPts val="1350"/>
              </a:spcBef>
              <a:buClr>
                <a:srgbClr val="595959"/>
              </a:buClr>
            </a:pPr>
            <a:endParaRPr lang="ru-RU" sz="2600" b="1" dirty="0">
              <a:solidFill>
                <a:schemeClr val="tx1"/>
              </a:solidFill>
              <a:latin typeface="Arial"/>
              <a:cs typeface="Arial"/>
            </a:endParaRPr>
          </a:p>
        </p:txBody>
      </p:sp>
    </p:spTree>
    <p:extLst>
      <p:ext uri="{BB962C8B-B14F-4D97-AF65-F5344CB8AC3E}">
        <p14:creationId xmlns:p14="http://schemas.microsoft.com/office/powerpoint/2010/main" val="2509312405"/>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sp>
        <p:nvSpPr>
          <p:cNvPr id="4" name="Объект 2">
            <a:extLst>
              <a:ext uri="{FF2B5EF4-FFF2-40B4-BE49-F238E27FC236}">
                <a16:creationId xmlns:a16="http://schemas.microsoft.com/office/drawing/2014/main" id="{6FDBC29A-CD02-8A4B-A371-19BB2054B008}"/>
              </a:ext>
            </a:extLst>
          </p:cNvPr>
          <p:cNvSpPr txBox="1">
            <a:spLocks/>
          </p:cNvSpPr>
          <p:nvPr/>
        </p:nvSpPr>
        <p:spPr>
          <a:xfrm>
            <a:off x="205783" y="357809"/>
            <a:ext cx="8938217" cy="4067106"/>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rmAutofit lnSpcReduction="1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3600" b="1" dirty="0">
                <a:solidFill>
                  <a:schemeClr val="tx1"/>
                </a:solidFill>
                <a:latin typeface="Arial"/>
                <a:ea typeface="+mn-ea"/>
                <a:cs typeface="Arial"/>
              </a:rPr>
              <a:t>Тот Бог благой дарует мне надежду,</a:t>
            </a:r>
          </a:p>
          <a:p>
            <a:pPr algn="l" defTabSz="685800">
              <a:spcBef>
                <a:spcPts val="1350"/>
              </a:spcBef>
              <a:buClr>
                <a:srgbClr val="595959"/>
              </a:buClr>
            </a:pPr>
            <a:r>
              <a:rPr lang="ru-RU" sz="3600" b="1" dirty="0">
                <a:solidFill>
                  <a:schemeClr val="tx1"/>
                </a:solidFill>
                <a:latin typeface="Arial"/>
                <a:ea typeface="+mn-ea"/>
                <a:cs typeface="Arial"/>
              </a:rPr>
              <a:t>Пока живу еще на сей земле,</a:t>
            </a:r>
          </a:p>
          <a:p>
            <a:pPr algn="l" defTabSz="685800">
              <a:spcBef>
                <a:spcPts val="1350"/>
              </a:spcBef>
              <a:buClr>
                <a:srgbClr val="595959"/>
              </a:buClr>
            </a:pPr>
            <a:r>
              <a:rPr lang="ru-RU" sz="3600" b="1" dirty="0">
                <a:solidFill>
                  <a:schemeClr val="tx1"/>
                </a:solidFill>
                <a:latin typeface="Arial"/>
                <a:ea typeface="+mn-ea"/>
                <a:cs typeface="Arial"/>
              </a:rPr>
              <a:t>Чтоб не блуждал </a:t>
            </a:r>
          </a:p>
          <a:p>
            <a:pPr algn="l" defTabSz="685800">
              <a:spcBef>
                <a:spcPts val="1350"/>
              </a:spcBef>
              <a:buClr>
                <a:srgbClr val="595959"/>
              </a:buClr>
            </a:pPr>
            <a:r>
              <a:rPr lang="ru-RU" sz="3600" b="1" dirty="0">
                <a:solidFill>
                  <a:schemeClr val="tx1"/>
                </a:solidFill>
                <a:latin typeface="Arial"/>
                <a:ea typeface="+mn-ea"/>
                <a:cs typeface="Arial"/>
              </a:rPr>
              <a:t>Я в мире сём невеждой;</a:t>
            </a:r>
          </a:p>
          <a:p>
            <a:pPr algn="l" defTabSz="685800">
              <a:spcBef>
                <a:spcPts val="1350"/>
              </a:spcBef>
              <a:buClr>
                <a:srgbClr val="595959"/>
              </a:buClr>
            </a:pPr>
            <a:r>
              <a:rPr lang="ru-RU" sz="3600" b="1" dirty="0">
                <a:solidFill>
                  <a:schemeClr val="tx1"/>
                </a:solidFill>
                <a:latin typeface="Arial"/>
                <a:ea typeface="+mn-ea"/>
                <a:cs typeface="Arial"/>
              </a:rPr>
              <a:t>Он добрый Пастырь и </a:t>
            </a:r>
          </a:p>
          <a:p>
            <a:pPr algn="l" defTabSz="685800">
              <a:spcBef>
                <a:spcPts val="1350"/>
              </a:spcBef>
              <a:buClr>
                <a:srgbClr val="595959"/>
              </a:buClr>
            </a:pPr>
            <a:r>
              <a:rPr lang="ru-RU" sz="3600" b="1" dirty="0">
                <a:solidFill>
                  <a:schemeClr val="tx1"/>
                </a:solidFill>
                <a:latin typeface="Arial"/>
                <a:ea typeface="+mn-ea"/>
                <a:cs typeface="Arial"/>
              </a:rPr>
              <a:t>                                Друг верный мне.</a:t>
            </a:r>
          </a:p>
          <a:p>
            <a:pPr algn="l" defTabSz="685800">
              <a:spcBef>
                <a:spcPts val="1350"/>
              </a:spcBef>
              <a:buClr>
                <a:srgbClr val="595959"/>
              </a:buClr>
            </a:pPr>
            <a:endParaRPr lang="ru-RU" sz="2600" b="1" dirty="0">
              <a:solidFill>
                <a:schemeClr val="tx1"/>
              </a:solidFill>
              <a:latin typeface="Arial"/>
              <a:cs typeface="Arial"/>
            </a:endParaRPr>
          </a:p>
        </p:txBody>
      </p:sp>
    </p:spTree>
    <p:extLst>
      <p:ext uri="{BB962C8B-B14F-4D97-AF65-F5344CB8AC3E}">
        <p14:creationId xmlns:p14="http://schemas.microsoft.com/office/powerpoint/2010/main" val="2940262524"/>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sp>
        <p:nvSpPr>
          <p:cNvPr id="4" name="Объект 2">
            <a:extLst>
              <a:ext uri="{FF2B5EF4-FFF2-40B4-BE49-F238E27FC236}">
                <a16:creationId xmlns:a16="http://schemas.microsoft.com/office/drawing/2014/main" id="{6FDBC29A-CD02-8A4B-A371-19BB2054B008}"/>
              </a:ext>
            </a:extLst>
          </p:cNvPr>
          <p:cNvSpPr txBox="1">
            <a:spLocks/>
          </p:cNvSpPr>
          <p:nvPr/>
        </p:nvSpPr>
        <p:spPr>
          <a:xfrm>
            <a:off x="397566" y="552450"/>
            <a:ext cx="8235852" cy="3486150"/>
          </a:xfrm>
          <a:prstGeom prst="rect">
            <a:avLst/>
          </a:prstGeom>
          <a:ln w="12700">
            <a:miter lim="400000"/>
          </a:ln>
          <a:extLst>
            <a:ext uri="{C572A759-6A51-4108-AA02-DFA0A04FC94B}">
              <ma14:wrappingTextBoxFlag xmlns:ma14="http://schemas.microsoft.com/office/mac/drawingml/2011/main" xmlns=""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3600" b="1" dirty="0">
                <a:solidFill>
                  <a:schemeClr val="tx1"/>
                </a:solidFill>
                <a:latin typeface="Arial"/>
                <a:ea typeface="+mn-ea"/>
                <a:cs typeface="Arial"/>
              </a:rPr>
              <a:t>Всю жизнь свою Ему я доверяю,</a:t>
            </a:r>
          </a:p>
          <a:p>
            <a:pPr algn="l" defTabSz="685800">
              <a:spcBef>
                <a:spcPts val="1350"/>
              </a:spcBef>
              <a:buClr>
                <a:srgbClr val="595959"/>
              </a:buClr>
            </a:pPr>
            <a:r>
              <a:rPr lang="ru-RU" sz="3600" b="1" dirty="0">
                <a:solidFill>
                  <a:schemeClr val="tx1"/>
                </a:solidFill>
                <a:latin typeface="Arial"/>
                <a:ea typeface="+mn-ea"/>
                <a:cs typeface="Arial"/>
              </a:rPr>
              <a:t>Пусть Он ведет меня Своей рукой,</a:t>
            </a:r>
          </a:p>
          <a:p>
            <a:pPr algn="l" defTabSz="685800">
              <a:spcBef>
                <a:spcPts val="1350"/>
              </a:spcBef>
              <a:buClr>
                <a:srgbClr val="595959"/>
              </a:buClr>
            </a:pPr>
            <a:r>
              <a:rPr lang="ru-RU" sz="3600" b="1" dirty="0">
                <a:solidFill>
                  <a:schemeClr val="tx1"/>
                </a:solidFill>
                <a:latin typeface="Arial"/>
                <a:ea typeface="+mn-ea"/>
                <a:cs typeface="Arial"/>
              </a:rPr>
              <a:t>И свой усталый взор я устремляю</a:t>
            </a:r>
          </a:p>
          <a:p>
            <a:pPr algn="l" defTabSz="685800">
              <a:spcBef>
                <a:spcPts val="1350"/>
              </a:spcBef>
              <a:buClr>
                <a:srgbClr val="595959"/>
              </a:buClr>
            </a:pPr>
            <a:r>
              <a:rPr lang="ru-RU" sz="3600" b="1" dirty="0">
                <a:solidFill>
                  <a:schemeClr val="tx1"/>
                </a:solidFill>
                <a:latin typeface="Arial"/>
                <a:ea typeface="+mn-ea"/>
                <a:cs typeface="Arial"/>
              </a:rPr>
              <a:t>Туда, где жизнь, спасенье и покой.</a:t>
            </a:r>
          </a:p>
          <a:p>
            <a:pPr algn="l" defTabSz="685800">
              <a:spcBef>
                <a:spcPts val="1350"/>
              </a:spcBef>
              <a:buClr>
                <a:srgbClr val="595959"/>
              </a:buClr>
            </a:pPr>
            <a:endParaRPr lang="ru-RU" sz="2800" b="1" dirty="0">
              <a:solidFill>
                <a:schemeClr val="tx1"/>
              </a:solidFill>
              <a:latin typeface="Arial"/>
              <a:cs typeface="Arial"/>
            </a:endParaRPr>
          </a:p>
        </p:txBody>
      </p:sp>
    </p:spTree>
    <p:extLst>
      <p:ext uri="{BB962C8B-B14F-4D97-AF65-F5344CB8AC3E}">
        <p14:creationId xmlns:p14="http://schemas.microsoft.com/office/powerpoint/2010/main" val="625760055"/>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987</TotalTime>
  <Words>135</Words>
  <Application>Microsoft Macintosh PowerPoint</Application>
  <PresentationFormat>Экран (16:9)</PresentationFormat>
  <Paragraphs>22</Paragraphs>
  <Slides>5</Slides>
  <Notes>5</Notes>
  <HiddenSlides>0</HiddenSlides>
  <MMClips>0</MMClips>
  <ScaleCrop>false</ScaleCrop>
  <HeadingPairs>
    <vt:vector size="6" baseType="variant">
      <vt:variant>
        <vt:lpstr>Использованные шрифты</vt:lpstr>
      </vt:variant>
      <vt:variant>
        <vt:i4>10</vt:i4>
      </vt:variant>
      <vt:variant>
        <vt:lpstr>Тема</vt:lpstr>
      </vt:variant>
      <vt:variant>
        <vt:i4>1</vt:i4>
      </vt:variant>
      <vt:variant>
        <vt:lpstr>Заголовки слайдов</vt:lpstr>
      </vt:variant>
      <vt:variant>
        <vt:i4>5</vt:i4>
      </vt:variant>
    </vt:vector>
  </HeadingPairs>
  <TitlesOfParts>
    <vt:vector size="16" baseType="lpstr">
      <vt:lpstr>Adobe Garamond Pro</vt:lpstr>
      <vt:lpstr>Arial</vt:lpstr>
      <vt:lpstr>Avenir Next Condensed Demi Bold</vt:lpstr>
      <vt:lpstr>Avenir Next Condensed Regular</vt:lpstr>
      <vt:lpstr>Calibri</vt:lpstr>
      <vt:lpstr>Helvetica Light</vt:lpstr>
      <vt:lpstr>Helvetica Neue</vt:lpstr>
      <vt:lpstr>Helvetica Neue Light</vt:lpstr>
      <vt:lpstr>Helvetica Neue Medium</vt:lpstr>
      <vt:lpstr>Times Roman</vt:lpstr>
      <vt:lpstr>White</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Natalia Kozakova</cp:lastModifiedBy>
  <cp:revision>76</cp:revision>
  <dcterms:modified xsi:type="dcterms:W3CDTF">2020-10-15T20:38:45Z</dcterms:modified>
</cp:coreProperties>
</file>