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65" r:id="rId2"/>
    <p:sldId id="268" r:id="rId3"/>
    <p:sldId id="270" r:id="rId4"/>
    <p:sldId id="271" r:id="rId5"/>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97" d="100"/>
          <a:sy n="97" d="100"/>
        </p:scale>
        <p:origin x="1632" y="19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03964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10710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522439" y="487938"/>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После зимы, после холода</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6246687" y="0"/>
            <a:ext cx="2911735" cy="5143500"/>
          </a:xfrm>
          <a:prstGeom prst="rect">
            <a:avLst/>
          </a:prstGeom>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611981" y="451635"/>
            <a:ext cx="4864145"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000" b="1" dirty="0">
                <a:solidFill>
                  <a:schemeClr val="tx1"/>
                </a:solidFill>
                <a:latin typeface="Arial"/>
                <a:ea typeface="+mn-ea"/>
                <a:cs typeface="Arial"/>
              </a:rPr>
              <a:t>После зимы, после Холода, бури и вьюги</a:t>
            </a:r>
          </a:p>
          <a:p>
            <a:pPr algn="l" defTabSz="685800">
              <a:spcBef>
                <a:spcPts val="1350"/>
              </a:spcBef>
              <a:buClr>
                <a:srgbClr val="595959"/>
              </a:buClr>
            </a:pPr>
            <a:r>
              <a:rPr lang="ru-RU" sz="3000" b="1" dirty="0">
                <a:solidFill>
                  <a:schemeClr val="tx1"/>
                </a:solidFill>
                <a:latin typeface="Arial"/>
                <a:ea typeface="+mn-ea"/>
                <a:cs typeface="Arial"/>
              </a:rPr>
              <a:t>Снова дыханьем Повеяло теплого юга.</a:t>
            </a:r>
          </a:p>
          <a:p>
            <a:pPr algn="l" defTabSz="685800">
              <a:spcBef>
                <a:spcPts val="1350"/>
              </a:spcBef>
              <a:buClr>
                <a:srgbClr val="595959"/>
              </a:buClr>
            </a:pPr>
            <a:r>
              <a:rPr lang="ru-RU" sz="3000" b="1" dirty="0">
                <a:solidFill>
                  <a:schemeClr val="tx1"/>
                </a:solidFill>
                <a:latin typeface="Arial"/>
                <a:ea typeface="+mn-ea"/>
                <a:cs typeface="Arial"/>
              </a:rPr>
              <a:t>Сердце мое снова Весельем полно,</a:t>
            </a:r>
          </a:p>
          <a:p>
            <a:pPr algn="l" defTabSz="685800">
              <a:spcBef>
                <a:spcPts val="1350"/>
              </a:spcBef>
              <a:buClr>
                <a:srgbClr val="595959"/>
              </a:buClr>
            </a:pPr>
            <a:r>
              <a:rPr lang="ru-RU" sz="3000" b="1" dirty="0">
                <a:solidFill>
                  <a:schemeClr val="tx1"/>
                </a:solidFill>
                <a:latin typeface="Arial"/>
                <a:ea typeface="+mn-ea"/>
                <a:cs typeface="Arial"/>
              </a:rPr>
              <a:t>Радостью нашего Друга.</a:t>
            </a:r>
            <a:endParaRPr lang="ru-RU" sz="3000" b="1" dirty="0">
              <a:solidFill>
                <a:schemeClr val="tx1"/>
              </a:solidFill>
              <a:latin typeface="Arial"/>
              <a:cs typeface="Arial"/>
            </a:endParaRPr>
          </a:p>
        </p:txBody>
      </p:sp>
    </p:spTree>
    <p:extLst>
      <p:ext uri="{BB962C8B-B14F-4D97-AF65-F5344CB8AC3E}">
        <p14:creationId xmlns:p14="http://schemas.microsoft.com/office/powerpoint/2010/main" val="10745741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6246687" y="0"/>
            <a:ext cx="2911735" cy="5143500"/>
          </a:xfrm>
          <a:prstGeom prst="rect">
            <a:avLst/>
          </a:prstGeom>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552965" y="405550"/>
            <a:ext cx="5634706" cy="433240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Птицы поют, высоко в Небесах поднимаясь,</a:t>
            </a:r>
          </a:p>
          <a:p>
            <a:pPr algn="l" defTabSz="685800">
              <a:spcBef>
                <a:spcPts val="1350"/>
              </a:spcBef>
              <a:buClr>
                <a:srgbClr val="595959"/>
              </a:buClr>
            </a:pPr>
            <a:r>
              <a:rPr lang="ru-RU" sz="2800" b="1" dirty="0">
                <a:solidFill>
                  <a:schemeClr val="tx1"/>
                </a:solidFill>
                <a:latin typeface="Arial"/>
                <a:ea typeface="+mn-ea"/>
                <a:cs typeface="Arial"/>
              </a:rPr>
              <a:t>В воздухе синем, в лазури Бездонной купаясь.</a:t>
            </a:r>
          </a:p>
          <a:p>
            <a:pPr algn="l" defTabSz="685800">
              <a:spcBef>
                <a:spcPts val="1350"/>
              </a:spcBef>
              <a:buClr>
                <a:srgbClr val="595959"/>
              </a:buClr>
            </a:pPr>
            <a:r>
              <a:rPr lang="ru-RU" sz="2800" b="1" dirty="0">
                <a:solidFill>
                  <a:schemeClr val="tx1"/>
                </a:solidFill>
                <a:latin typeface="Arial"/>
                <a:ea typeface="+mn-ea"/>
                <a:cs typeface="Arial"/>
              </a:rPr>
              <a:t>Мне ли молчать, </a:t>
            </a:r>
          </a:p>
          <a:p>
            <a:pPr algn="l" defTabSz="685800">
              <a:spcBef>
                <a:spcPts val="1350"/>
              </a:spcBef>
              <a:buClr>
                <a:srgbClr val="595959"/>
              </a:buClr>
            </a:pPr>
            <a:r>
              <a:rPr lang="ru-RU" sz="2800" b="1" dirty="0">
                <a:solidFill>
                  <a:schemeClr val="tx1"/>
                </a:solidFill>
                <a:latin typeface="Arial"/>
                <a:ea typeface="+mn-ea"/>
                <a:cs typeface="Arial"/>
              </a:rPr>
              <a:t>Богу хвалу не воздать,</a:t>
            </a:r>
          </a:p>
          <a:p>
            <a:pPr algn="l" defTabSz="685800">
              <a:spcBef>
                <a:spcPts val="1350"/>
              </a:spcBef>
              <a:buClr>
                <a:srgbClr val="595959"/>
              </a:buClr>
            </a:pPr>
            <a:r>
              <a:rPr lang="ru-RU" sz="2800" b="1" dirty="0">
                <a:solidFill>
                  <a:schemeClr val="tx1"/>
                </a:solidFill>
                <a:latin typeface="Arial"/>
                <a:ea typeface="+mn-ea"/>
                <a:cs typeface="Arial"/>
              </a:rPr>
              <a:t>Милость Его вспоминая?</a:t>
            </a:r>
          </a:p>
          <a:p>
            <a:pPr algn="l" defTabSz="685800">
              <a:spcBef>
                <a:spcPts val="135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383914536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6246687" y="0"/>
            <a:ext cx="2911735" cy="5143500"/>
          </a:xfrm>
          <a:prstGeom prst="rect">
            <a:avLst/>
          </a:prstGeom>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611981" y="451635"/>
            <a:ext cx="5775567"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Чудна природа, что Ты сотворил Своим Словом,</a:t>
            </a:r>
          </a:p>
          <a:p>
            <a:pPr algn="l" defTabSz="685800">
              <a:spcBef>
                <a:spcPts val="1350"/>
              </a:spcBef>
              <a:buClr>
                <a:srgbClr val="595959"/>
              </a:buClr>
            </a:pPr>
            <a:r>
              <a:rPr lang="ru-RU" sz="2800" b="1" dirty="0">
                <a:solidFill>
                  <a:schemeClr val="tx1"/>
                </a:solidFill>
                <a:latin typeface="Arial"/>
                <a:ea typeface="+mn-ea"/>
                <a:cs typeface="Arial"/>
              </a:rPr>
              <a:t>Горы, долины под светлым зелёным покровом,</a:t>
            </a:r>
          </a:p>
          <a:p>
            <a:pPr algn="l" defTabSz="685800">
              <a:spcBef>
                <a:spcPts val="1350"/>
              </a:spcBef>
              <a:buClr>
                <a:srgbClr val="595959"/>
              </a:buClr>
            </a:pPr>
            <a:r>
              <a:rPr lang="ru-RU" sz="2800" b="1" dirty="0">
                <a:solidFill>
                  <a:schemeClr val="tx1"/>
                </a:solidFill>
                <a:latin typeface="Arial"/>
                <a:ea typeface="+mn-ea"/>
                <a:cs typeface="Arial"/>
              </a:rPr>
              <a:t>Прелесть весны шлёт золотые мне сны</a:t>
            </a:r>
          </a:p>
          <a:p>
            <a:pPr algn="l" defTabSz="685800">
              <a:spcBef>
                <a:spcPts val="1350"/>
              </a:spcBef>
              <a:buClr>
                <a:srgbClr val="595959"/>
              </a:buClr>
            </a:pPr>
            <a:r>
              <a:rPr lang="ru-RU" sz="2800" b="1" dirty="0">
                <a:solidFill>
                  <a:schemeClr val="tx1"/>
                </a:solidFill>
                <a:latin typeface="Arial"/>
                <a:ea typeface="+mn-ea"/>
                <a:cs typeface="Arial"/>
              </a:rPr>
              <a:t>О жизни на небе новом.</a:t>
            </a:r>
            <a:endParaRPr lang="ru-RU" sz="2800" b="1" dirty="0">
              <a:solidFill>
                <a:schemeClr val="tx1"/>
              </a:solidFill>
              <a:latin typeface="Arial"/>
              <a:cs typeface="Arial"/>
            </a:endParaRPr>
          </a:p>
        </p:txBody>
      </p:sp>
    </p:spTree>
    <p:extLst>
      <p:ext uri="{BB962C8B-B14F-4D97-AF65-F5344CB8AC3E}">
        <p14:creationId xmlns:p14="http://schemas.microsoft.com/office/powerpoint/2010/main" val="3167527020"/>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1011</TotalTime>
  <Words>89</Words>
  <Application>Microsoft Macintosh PowerPoint</Application>
  <PresentationFormat>Экран (16:9)</PresentationFormat>
  <Paragraphs>14</Paragraphs>
  <Slides>4</Slides>
  <Notes>4</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4</vt:i4>
      </vt:variant>
    </vt:vector>
  </HeadingPairs>
  <TitlesOfParts>
    <vt:vector size="15" baseType="lpstr">
      <vt:lpstr>Adobe Garamond Pro</vt:lpstr>
      <vt:lpstr>Arial</vt:lpstr>
      <vt:lpstr>Avenir Next Condensed Demi Bold</vt:lpstr>
      <vt:lpstr>Avenir Next Condensed Regular</vt:lpstr>
      <vt:lpstr>Calibri</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Natalia Kozakova</cp:lastModifiedBy>
  <cp:revision>76</cp:revision>
  <dcterms:modified xsi:type="dcterms:W3CDTF">2020-10-15T20:34:17Z</dcterms:modified>
</cp:coreProperties>
</file>