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65" r:id="rId2"/>
    <p:sldId id="269" r:id="rId3"/>
    <p:sldId id="268" r:id="rId4"/>
    <p:sldId id="267" r:id="rId5"/>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3"/>
    <p:restoredTop sz="75172" autoAdjust="0"/>
  </p:normalViewPr>
  <p:slideViewPr>
    <p:cSldViewPr snapToGrid="0" snapToObjects="1">
      <p:cViewPr varScale="1">
        <p:scale>
          <a:sx n="97" d="100"/>
          <a:sy n="97" d="100"/>
        </p:scale>
        <p:origin x="424" y="168"/>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941816" y="330917"/>
            <a:ext cx="5852741"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buNone/>
              <a:defRPr sz="11100" b="1" i="0">
                <a:solidFill>
                  <a:srgbClr val="FEBF2E"/>
                </a:solidFill>
                <a:latin typeface="Calibri"/>
                <a:ea typeface="Calibri"/>
                <a:cs typeface="Calibri"/>
                <a:sym typeface="Calibri"/>
              </a:defRPr>
            </a:pPr>
            <a:r>
              <a:rPr lang="bg-BG" sz="6000" b="1" dirty="0">
                <a:solidFill>
                  <a:schemeClr val="tx1">
                    <a:lumMod val="95000"/>
                    <a:lumOff val="5000"/>
                  </a:schemeClr>
                </a:solidFill>
                <a:latin typeface="Arial" panose="020B0604020202020204" pitchFamily="34" charset="0"/>
                <a:ea typeface="Calibri"/>
                <a:cs typeface="Arial" panose="020B0604020202020204" pitchFamily="34" charset="0"/>
                <a:sym typeface="Calibri"/>
              </a:rPr>
              <a:t>Господу Богу хвала!</a:t>
            </a: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defTabSz="685800">
              <a:spcBef>
                <a:spcPts val="1350"/>
              </a:spcBef>
              <a:buClr>
                <a:srgbClr val="595959"/>
              </a:buClr>
            </a:pPr>
            <a:r>
              <a:rPr lang="ru-RU" sz="3600" b="1" dirty="0">
                <a:solidFill>
                  <a:schemeClr val="tx1"/>
                </a:solidFill>
                <a:latin typeface="Arial"/>
                <a:ea typeface="+mn-ea"/>
                <a:cs typeface="Arial"/>
              </a:rPr>
              <a:t>Господу Богу хвала! </a:t>
            </a:r>
          </a:p>
          <a:p>
            <a:pPr defTabSz="685800">
              <a:spcBef>
                <a:spcPts val="1350"/>
              </a:spcBef>
              <a:buClr>
                <a:srgbClr val="595959"/>
              </a:buClr>
            </a:pPr>
            <a:r>
              <a:rPr lang="ru-RU" sz="3600" b="1" dirty="0">
                <a:solidFill>
                  <a:schemeClr val="tx1"/>
                </a:solidFill>
                <a:latin typeface="Arial"/>
                <a:ea typeface="+mn-ea"/>
                <a:cs typeface="Arial"/>
              </a:rPr>
              <a:t>Дивны Его чудеса!</a:t>
            </a:r>
          </a:p>
          <a:p>
            <a:pPr defTabSz="685800">
              <a:spcBef>
                <a:spcPts val="1350"/>
              </a:spcBef>
              <a:buClr>
                <a:srgbClr val="595959"/>
              </a:buClr>
            </a:pPr>
            <a:r>
              <a:rPr lang="ru-RU" sz="3600" b="1" dirty="0">
                <a:solidFill>
                  <a:schemeClr val="tx1"/>
                </a:solidFill>
                <a:latin typeface="Arial"/>
                <a:ea typeface="+mn-ea"/>
                <a:cs typeface="Arial"/>
              </a:rPr>
              <a:t>В Нём сила и победа, </a:t>
            </a:r>
          </a:p>
          <a:p>
            <a:pPr defTabSz="685800">
              <a:spcBef>
                <a:spcPts val="1350"/>
              </a:spcBef>
              <a:buClr>
                <a:srgbClr val="595959"/>
              </a:buClr>
            </a:pPr>
            <a:r>
              <a:rPr lang="ru-RU" sz="3600" b="1" dirty="0">
                <a:solidFill>
                  <a:schemeClr val="tx1"/>
                </a:solidFill>
                <a:latin typeface="Arial"/>
                <a:ea typeface="+mn-ea"/>
                <a:cs typeface="Arial"/>
              </a:rPr>
              <a:t>Надежда, свет и жизнь!</a:t>
            </a:r>
          </a:p>
          <a:p>
            <a:pPr defTabSz="685800">
              <a:spcBef>
                <a:spcPts val="1350"/>
              </a:spcBef>
              <a:buClr>
                <a:srgbClr val="595959"/>
              </a:buClr>
            </a:pPr>
            <a:r>
              <a:rPr lang="ru-RU" sz="3600" b="1" dirty="0">
                <a:solidFill>
                  <a:schemeClr val="tx1"/>
                </a:solidFill>
                <a:latin typeface="Arial"/>
                <a:ea typeface="+mn-ea"/>
                <a:cs typeface="Arial"/>
              </a:rPr>
              <a:t>О, пусть не смолкает хвала!</a:t>
            </a:r>
            <a:endParaRPr lang="ru-RU" sz="3600" b="1" dirty="0">
              <a:solidFill>
                <a:schemeClr val="tx1"/>
              </a:solidFill>
              <a:latin typeface="Arial"/>
              <a:cs typeface="Arial"/>
            </a:endParaRP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rotWithShape="1">
          <a:blip r:embed="rId4" cstate="print">
            <a:extLst>
              <a:ext uri="{28A0092B-C50C-407E-A947-70E740481C1C}">
                <a14:useLocalDpi xmlns:a14="http://schemas.microsoft.com/office/drawing/2010/main" val="0"/>
              </a:ext>
            </a:extLst>
          </a:blip>
          <a:srcRect r="59509"/>
          <a:stretch/>
        </p:blipFill>
        <p:spPr>
          <a:xfrm flipV="1">
            <a:off x="8153192" y="0"/>
            <a:ext cx="998569" cy="5143500"/>
          </a:xfrm>
          <a:prstGeom prst="rect">
            <a:avLst/>
          </a:prstGeom>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611981" y="451634"/>
            <a:ext cx="5738019" cy="3599665"/>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200" b="1" dirty="0">
                <a:solidFill>
                  <a:schemeClr val="tx1"/>
                </a:solidFill>
                <a:latin typeface="Arial"/>
                <a:ea typeface="+mn-ea"/>
                <a:cs typeface="Arial"/>
              </a:rPr>
              <a:t>Слава до края земли,</a:t>
            </a:r>
          </a:p>
          <a:p>
            <a:pPr algn="l" defTabSz="685800">
              <a:spcBef>
                <a:spcPts val="1350"/>
              </a:spcBef>
              <a:buClr>
                <a:srgbClr val="595959"/>
              </a:buClr>
            </a:pPr>
            <a:r>
              <a:rPr lang="ru-RU" sz="3200" b="1" dirty="0">
                <a:solidFill>
                  <a:schemeClr val="tx1"/>
                </a:solidFill>
                <a:latin typeface="Arial"/>
                <a:ea typeface="+mn-ea"/>
                <a:cs typeface="Arial"/>
              </a:rPr>
              <a:t>Песнь о нетленной любви!</a:t>
            </a:r>
          </a:p>
          <a:p>
            <a:pPr algn="l" defTabSz="685800">
              <a:spcBef>
                <a:spcPts val="1350"/>
              </a:spcBef>
              <a:buClr>
                <a:srgbClr val="595959"/>
              </a:buClr>
            </a:pPr>
            <a:r>
              <a:rPr lang="ru-RU" sz="3200" b="1" dirty="0">
                <a:solidFill>
                  <a:schemeClr val="tx1"/>
                </a:solidFill>
                <a:latin typeface="Arial"/>
                <a:ea typeface="+mn-ea"/>
                <a:cs typeface="Arial"/>
              </a:rPr>
              <a:t>В Нём милость и спасенье,</a:t>
            </a:r>
          </a:p>
          <a:p>
            <a:pPr algn="l" defTabSz="685800">
              <a:spcBef>
                <a:spcPts val="1350"/>
              </a:spcBef>
              <a:buClr>
                <a:srgbClr val="595959"/>
              </a:buClr>
            </a:pPr>
            <a:r>
              <a:rPr lang="ru-RU" sz="3200" b="1" dirty="0">
                <a:solidFill>
                  <a:schemeClr val="tx1"/>
                </a:solidFill>
                <a:latin typeface="Arial"/>
                <a:ea typeface="+mn-ea"/>
                <a:cs typeface="Arial"/>
              </a:rPr>
              <a:t>В заветах верен Он!</a:t>
            </a:r>
          </a:p>
          <a:p>
            <a:pPr algn="l" defTabSz="685800">
              <a:spcBef>
                <a:spcPts val="1350"/>
              </a:spcBef>
              <a:buClr>
                <a:srgbClr val="595959"/>
              </a:buClr>
            </a:pPr>
            <a:r>
              <a:rPr lang="ru-RU" sz="3200" b="1" dirty="0">
                <a:solidFill>
                  <a:schemeClr val="tx1"/>
                </a:solidFill>
                <a:latin typeface="Arial"/>
                <a:ea typeface="+mn-ea"/>
                <a:cs typeface="Arial"/>
              </a:rPr>
              <a:t>О, пусть не смолкает хвала!</a:t>
            </a:r>
            <a:endParaRPr lang="ru-RU" sz="3200" b="1" dirty="0">
              <a:solidFill>
                <a:schemeClr val="tx1"/>
              </a:solidFill>
              <a:latin typeface="Arial"/>
              <a:cs typeface="Arial"/>
            </a:endParaRPr>
          </a:p>
        </p:txBody>
      </p:sp>
    </p:spTree>
    <p:extLst>
      <p:ext uri="{BB962C8B-B14F-4D97-AF65-F5344CB8AC3E}">
        <p14:creationId xmlns:p14="http://schemas.microsoft.com/office/powerpoint/2010/main" val="10745741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rotWithShape="1">
          <a:blip r:embed="rId4" cstate="print">
            <a:extLst>
              <a:ext uri="{28A0092B-C50C-407E-A947-70E740481C1C}">
                <a14:useLocalDpi xmlns:a14="http://schemas.microsoft.com/office/drawing/2010/main" val="0"/>
              </a:ext>
            </a:extLst>
          </a:blip>
          <a:srcRect r="59017"/>
          <a:stretch/>
        </p:blipFill>
        <p:spPr>
          <a:xfrm rot="10800000">
            <a:off x="-39756" y="0"/>
            <a:ext cx="892660"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3200" b="1" dirty="0">
                <a:solidFill>
                  <a:schemeClr val="tx1"/>
                </a:solidFill>
                <a:latin typeface="Arial"/>
                <a:ea typeface="+mn-ea"/>
                <a:cs typeface="Arial"/>
              </a:rPr>
              <a:t>В блеске струящихся вод,</a:t>
            </a:r>
          </a:p>
          <a:p>
            <a:pPr algn="l" defTabSz="685800">
              <a:spcBef>
                <a:spcPts val="1350"/>
              </a:spcBef>
              <a:buClr>
                <a:srgbClr val="595959"/>
              </a:buClr>
            </a:pPr>
            <a:r>
              <a:rPr lang="ru-RU" sz="3200" b="1" dirty="0">
                <a:solidFill>
                  <a:schemeClr val="tx1"/>
                </a:solidFill>
                <a:latin typeface="Arial"/>
                <a:ea typeface="+mn-ea"/>
                <a:cs typeface="Arial"/>
              </a:rPr>
              <a:t>В громе и трепете гор</a:t>
            </a:r>
          </a:p>
          <a:p>
            <a:pPr algn="l" defTabSz="685800">
              <a:spcBef>
                <a:spcPts val="1350"/>
              </a:spcBef>
              <a:buClr>
                <a:srgbClr val="595959"/>
              </a:buClr>
            </a:pPr>
            <a:r>
              <a:rPr lang="ru-RU" sz="3200" b="1" dirty="0">
                <a:solidFill>
                  <a:schemeClr val="tx1"/>
                </a:solidFill>
                <a:latin typeface="Arial"/>
                <a:ea typeface="+mn-ea"/>
                <a:cs typeface="Arial"/>
              </a:rPr>
              <a:t>Святой и совершенный,</a:t>
            </a:r>
          </a:p>
          <a:p>
            <a:pPr algn="l" defTabSz="685800">
              <a:spcBef>
                <a:spcPts val="1350"/>
              </a:spcBef>
              <a:buClr>
                <a:srgbClr val="595959"/>
              </a:buClr>
            </a:pPr>
            <a:r>
              <a:rPr lang="ru-RU" sz="3200" b="1" dirty="0">
                <a:solidFill>
                  <a:schemeClr val="tx1"/>
                </a:solidFill>
                <a:latin typeface="Arial"/>
                <a:ea typeface="+mn-ea"/>
                <a:cs typeface="Arial"/>
              </a:rPr>
              <a:t>Великий, вечный Бог!</a:t>
            </a:r>
          </a:p>
          <a:p>
            <a:pPr algn="l" defTabSz="685800">
              <a:spcBef>
                <a:spcPts val="1350"/>
              </a:spcBef>
              <a:buClr>
                <a:srgbClr val="595959"/>
              </a:buClr>
            </a:pPr>
            <a:r>
              <a:rPr lang="ru-RU" sz="3200" b="1" dirty="0">
                <a:solidFill>
                  <a:schemeClr val="tx1"/>
                </a:solidFill>
                <a:latin typeface="Arial"/>
                <a:ea typeface="+mn-ea"/>
                <a:cs typeface="Arial"/>
              </a:rPr>
              <a:t>О, пусть не смолкает хвала!</a:t>
            </a: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985</TotalTime>
  <Words>85</Words>
  <Application>Microsoft Macintosh PowerPoint</Application>
  <PresentationFormat>Экран (16:9)</PresentationFormat>
  <Paragraphs>16</Paragraphs>
  <Slides>4</Slides>
  <Notes>4</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4</vt:i4>
      </vt:variant>
    </vt:vector>
  </HeadingPairs>
  <TitlesOfParts>
    <vt:vector size="15" baseType="lpstr">
      <vt:lpstr>Adobe Garamond Pro</vt:lpstr>
      <vt:lpstr>Arial</vt:lpstr>
      <vt:lpstr>Avenir Next Condensed Demi Bold</vt:lpstr>
      <vt:lpstr>Avenir Next Condensed Regular</vt:lpstr>
      <vt:lpstr>Calibri</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Natalia Kozakova</cp:lastModifiedBy>
  <cp:revision>78</cp:revision>
  <dcterms:modified xsi:type="dcterms:W3CDTF">2020-10-15T20:15:47Z</dcterms:modified>
</cp:coreProperties>
</file>