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44" r:id="rId3"/>
    <p:sldId id="1045" r:id="rId4"/>
    <p:sldId id="1046" r:id="rId5"/>
    <p:sldId id="1047" r:id="rId6"/>
    <p:sldId id="1048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709" y="0"/>
            <a:ext cx="6760481" cy="32172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ru-RU" sz="72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На святых небесах</a:t>
            </a:r>
            <a:endParaRPr lang="en-US" sz="7200" b="1" dirty="0">
              <a:solidFill>
                <a:srgbClr val="0224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святых небесах,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познавших греха,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Льются гимны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Восторга и славы.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планеты и звезды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чудесных хорах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Славят Бога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небесной державы!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в греховных оковах Планета Земля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Источает минорные звуки…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её, изнуренную,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 храня,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Обнимают пронзенные руки.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Господь на земле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прославим Тебя,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Проповедуя весть о спасенье.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мажорных аккордах Однажды земля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небесами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сольется в хваленье!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5400" b="1" spc="-15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воздремлет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Хранящее око Отца,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детей смотрит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Любящим взглядом.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желает вселиться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людские сердца,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 нами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Навеки быть рядом!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святых небесах,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познавших греха,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Льются гимны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Восторга и славы.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планеты и звезды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чудесных хорах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Славят Бога </a:t>
            </a:r>
          </a:p>
          <a:p>
            <a:pPr>
              <a:lnSpc>
                <a:spcPct val="90000"/>
              </a:lnSpc>
            </a:pPr>
            <a:r>
              <a:rPr lang="ru-RU" sz="5400" b="1" spc="-15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небесной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державы!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8445</TotalTime>
  <Words>132</Words>
  <Application>Microsoft Macintosh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229</cp:revision>
  <dcterms:created xsi:type="dcterms:W3CDTF">2016-09-02T12:17:38Z</dcterms:created>
  <dcterms:modified xsi:type="dcterms:W3CDTF">2020-10-15T19:54:58Z</dcterms:modified>
</cp:coreProperties>
</file>